
<file path=[Content_Types].xml><?xml version="1.0" encoding="utf-8"?>
<Types xmlns="http://schemas.openxmlformats.org/package/2006/content-types"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  <p:sldMasterId id="2147483696" r:id="rId2"/>
  </p:sldMasterIdLst>
  <p:sldIdLst>
    <p:sldId id="256" r:id="rId3"/>
    <p:sldId id="263" r:id="rId4"/>
    <p:sldId id="257" r:id="rId5"/>
    <p:sldId id="258" r:id="rId6"/>
    <p:sldId id="259" r:id="rId7"/>
    <p:sldId id="260" r:id="rId8"/>
    <p:sldId id="261" r:id="rId9"/>
    <p:sldId id="264" r:id="rId10"/>
    <p:sldId id="262" r:id="rId11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Franklin Gothic Book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Franklin Gothic Book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Franklin Gothic Book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Franklin Gothic Book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Franklin Gothic Book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Franklin Gothic Book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Franklin Gothic Book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Franklin Gothic Book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Franklin Gothic Book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522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5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5" name="Rectangle 4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6" name="Rectangle 5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sp>
        <p:nvSpPr>
          <p:cNvPr id="7" name="Freeform 6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990600" y="1017588"/>
            <a:ext cx="7178675" cy="4830762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990600" y="1009650"/>
            <a:ext cx="7180263" cy="4832350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10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938" y="701675"/>
            <a:ext cx="566737" cy="56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4950" y="749300"/>
            <a:ext cx="566738" cy="566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88" y="5357813"/>
            <a:ext cx="1214437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392289-C60A-4389-B2C9-51D35D6FC704}" type="datetimeFigureOut">
              <a:rPr lang="en-US"/>
              <a:pPr>
                <a:defRPr/>
              </a:pPr>
              <a:t>4/13/2011</a:t>
            </a:fld>
            <a:endParaRPr lang="en-US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750" y="5357813"/>
            <a:ext cx="5033963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475" y="5357813"/>
            <a:ext cx="554038" cy="365125"/>
          </a:xfrm>
        </p:spPr>
        <p:txBody>
          <a:bodyPr/>
          <a:lstStyle>
            <a:lvl1pPr algn="ctr">
              <a:defRPr/>
            </a:lvl1pPr>
          </a:lstStyle>
          <a:p>
            <a:pPr>
              <a:defRPr/>
            </a:pPr>
            <a:fld id="{25297F65-481D-46F1-9F5E-B91866A5929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3B2607-1368-49DD-AD18-2DBE4C22C30C}" type="datetimeFigureOut">
              <a:rPr lang="en-US"/>
              <a:pPr>
                <a:defRPr/>
              </a:pPr>
              <a:t>4/13/2011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BF8798-AC68-4285-8AD0-F19258A4753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B9257B-334A-4141-9822-79AF6EC6DB7C}" type="datetimeFigureOut">
              <a:rPr lang="en-US"/>
              <a:pPr>
                <a:defRPr/>
              </a:pPr>
              <a:t>4/13/2011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734864-E339-4C75-B566-D2C8228DCF0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1B0D54-660C-4FBE-804A-1366FA1399A1}" type="datetimeFigureOut">
              <a:rPr lang="en-US"/>
              <a:pPr>
                <a:defRPr/>
              </a:pPr>
              <a:t>4/13/2011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428C30-7F92-4204-BF0F-870786659EF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0E0791-0E6E-42FA-B06A-B8F9A79A052C}" type="datetimeFigureOut">
              <a:rPr lang="en-US"/>
              <a:pPr>
                <a:defRPr/>
              </a:pPr>
              <a:t>4/13/2011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A97079-B71D-4F3B-8D17-51219960B5B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23C619-FD6D-4F1D-9D4E-8BA87F8CC570}" type="datetimeFigureOut">
              <a:rPr lang="en-US"/>
              <a:pPr>
                <a:defRPr/>
              </a:pPr>
              <a:t>4/13/2011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40434C-49B1-4233-81F6-8080D65B81F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5FD7F3-A77C-489A-A7AB-535A889BA0C4}" type="datetimeFigureOut">
              <a:rPr lang="en-US"/>
              <a:pPr>
                <a:defRPr/>
              </a:pPr>
              <a:t>4/13/2011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49C630-96DA-4FDC-805A-89E02BDD396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5EA92E-15C9-4307-B0E9-D68E33B012F7}" type="datetimeFigureOut">
              <a:rPr lang="en-US"/>
              <a:pPr>
                <a:defRPr/>
              </a:pPr>
              <a:t>4/13/2011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7BD85A-E195-4A26-8152-2DE63F57DE1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B20473-86A9-4883-81A0-CD763CE6F454}" type="datetimeFigureOut">
              <a:rPr lang="en-US"/>
              <a:pPr>
                <a:defRPr/>
              </a:pPr>
              <a:t>4/13/2011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B9D3F5-73C7-4D0B-9D0F-788CC695A48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E697A5-83FF-4CDC-A14F-56F42E3BCA1E}" type="datetimeFigureOut">
              <a:rPr lang="en-US"/>
              <a:pPr>
                <a:defRPr/>
              </a:pPr>
              <a:t>4/13/2011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D9C07D-CB31-4C88-8CD3-AB09C5DADEB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A37657-F446-43D3-9AA4-1AB207AC9034}" type="datetimeFigureOut">
              <a:rPr lang="en-US"/>
              <a:pPr>
                <a:defRPr/>
              </a:pPr>
              <a:t>4/13/2011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B8F2F6-9A88-437E-B0D9-E0C5E73DEE3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913A3D-05CF-4D9C-8660-DCA5A883FBD7}" type="datetimeFigureOut">
              <a:rPr lang="en-US"/>
              <a:pPr>
                <a:defRPr/>
              </a:pPr>
              <a:t>4/13/2011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4FA242-84B6-4FCE-9C25-FC16839CAA9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1BD498-3598-48C5-A9AD-B1FD43F00A44}" type="datetimeFigureOut">
              <a:rPr lang="en-US"/>
              <a:pPr>
                <a:defRPr/>
              </a:pPr>
              <a:t>4/13/2011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008DC9-BC52-410D-BB19-85DBC0BD44F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4C6EC4-53A5-41D8-BCEA-2927808CD14B}" type="datetimeFigureOut">
              <a:rPr lang="en-US"/>
              <a:pPr>
                <a:defRPr/>
              </a:pPr>
              <a:t>4/13/2011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E59558-B6EA-4616-A45E-3C7222F2818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ECFA25-06DA-4CF0-872B-EFBD4C29CEAC}" type="datetimeFigureOut">
              <a:rPr lang="en-US"/>
              <a:pPr>
                <a:defRPr/>
              </a:pPr>
              <a:t>4/13/2011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15B296-4FFF-4981-8426-AE0EA0F47CD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A00D00-A748-48D6-805B-60DFBF1B68BD}" type="datetimeFigureOut">
              <a:rPr lang="en-US"/>
              <a:pPr>
                <a:defRPr/>
              </a:pPr>
              <a:t>4/13/2011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1C85A1-2ADC-4385-9B2A-B278B68EC3F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8B73AB-28D9-49FE-A6F1-C1B5610AD2F9}" type="datetimeFigureOut">
              <a:rPr lang="en-US"/>
              <a:pPr>
                <a:defRPr/>
              </a:pPr>
              <a:t>4/13/2011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7BF26E-227E-4DA8-95B8-61606BE45FC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E604D0-2117-4500-9EAF-B6FB9A245761}" type="datetimeFigureOut">
              <a:rPr lang="en-US"/>
              <a:pPr>
                <a:defRPr/>
              </a:pPr>
              <a:t>4/13/2011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E1A69C-C712-4990-84FD-F7003502A00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1BCC83-3EFC-4312-843E-611F2904A8A2}" type="datetimeFigureOut">
              <a:rPr lang="en-US"/>
              <a:pPr>
                <a:defRPr/>
              </a:pPr>
              <a:t>4/13/2011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FF3BE5-CE34-4896-BEA0-882173B0791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775F61-849D-445E-B6BB-2230C15402A0}" type="datetimeFigureOut">
              <a:rPr lang="en-US"/>
              <a:pPr>
                <a:defRPr/>
              </a:pPr>
              <a:t>4/13/2011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0304EC-6871-45FD-9EEF-F5F57F7C6EA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15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6" name="Rectangle 5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7" name="Rectangle 6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sp>
        <p:nvSpPr>
          <p:cNvPr id="8" name="Freeform 7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Rectangle 8"/>
          <p:cNvSpPr/>
          <p:nvPr/>
        </p:nvSpPr>
        <p:spPr>
          <a:xfrm rot="60000">
            <a:off x="4468813" y="604838"/>
            <a:ext cx="3789362" cy="5722937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Rectangle 9"/>
          <p:cNvSpPr/>
          <p:nvPr/>
        </p:nvSpPr>
        <p:spPr>
          <a:xfrm rot="60000">
            <a:off x="4471988" y="603250"/>
            <a:ext cx="3787775" cy="5722938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Rectangle 10"/>
          <p:cNvSpPr/>
          <p:nvPr/>
        </p:nvSpPr>
        <p:spPr>
          <a:xfrm rot="21540000">
            <a:off x="749300" y="576263"/>
            <a:ext cx="3789363" cy="5722937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749300" y="576263"/>
            <a:ext cx="3789363" cy="5721350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725" y="293688"/>
            <a:ext cx="566738" cy="56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80150" y="333375"/>
            <a:ext cx="566738" cy="566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2063" y="5886450"/>
            <a:ext cx="121285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048566-25D2-4428-8B67-5A09D1B5F42E}" type="datetimeFigureOut">
              <a:rPr lang="en-US"/>
              <a:pPr>
                <a:defRPr/>
              </a:pPr>
              <a:t>4/13/2011</a:t>
            </a:fld>
            <a:endParaRPr lang="en-US"/>
          </a:p>
        </p:txBody>
      </p:sp>
      <p:sp>
        <p:nvSpPr>
          <p:cNvPr id="16" name="Footer Placeholder 5"/>
          <p:cNvSpPr>
            <a:spLocks noGrp="1"/>
          </p:cNvSpPr>
          <p:nvPr>
            <p:ph type="ftr" sz="quarter" idx="11"/>
          </p:nvPr>
        </p:nvSpPr>
        <p:spPr>
          <a:xfrm rot="21540000">
            <a:off x="914400" y="5829300"/>
            <a:ext cx="3522663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8088" y="5897563"/>
            <a:ext cx="554037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95C99A-457A-46EF-93C1-F326F3BFF28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15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6" name="Rectangle 5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7" name="Rectangle 6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sp>
        <p:nvSpPr>
          <p:cNvPr id="8" name="Freeform 7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Rectangle 8"/>
          <p:cNvSpPr/>
          <p:nvPr/>
        </p:nvSpPr>
        <p:spPr>
          <a:xfrm rot="21540000">
            <a:off x="749300" y="576263"/>
            <a:ext cx="3789363" cy="5722937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Rectangle 9"/>
          <p:cNvSpPr/>
          <p:nvPr/>
        </p:nvSpPr>
        <p:spPr>
          <a:xfrm rot="21540000">
            <a:off x="744538" y="576263"/>
            <a:ext cx="3789362" cy="5721350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Rectangle 10"/>
          <p:cNvSpPr/>
          <p:nvPr/>
        </p:nvSpPr>
        <p:spPr>
          <a:xfrm rot="60000">
            <a:off x="4468813" y="604838"/>
            <a:ext cx="3789362" cy="5722937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2" name="Rectangle 11"/>
          <p:cNvSpPr/>
          <p:nvPr/>
        </p:nvSpPr>
        <p:spPr>
          <a:xfrm rot="60000">
            <a:off x="4464050" y="603250"/>
            <a:ext cx="3789363" cy="5722938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725" y="293688"/>
            <a:ext cx="566738" cy="56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80150" y="333375"/>
            <a:ext cx="566738" cy="566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 rtlCol="0"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238" y="5888038"/>
            <a:ext cx="1214437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83B708-45A9-4CD3-A25D-A2D14A2CB06B}" type="datetimeFigureOut">
              <a:rPr lang="en-US"/>
              <a:pPr>
                <a:defRPr/>
              </a:pPr>
              <a:t>4/13/2011</a:t>
            </a:fld>
            <a:endParaRPr lang="en-US"/>
          </a:p>
        </p:txBody>
      </p:sp>
      <p:sp>
        <p:nvSpPr>
          <p:cNvPr id="16" name="Footer Placeholder 5"/>
          <p:cNvSpPr>
            <a:spLocks noGrp="1"/>
          </p:cNvSpPr>
          <p:nvPr>
            <p:ph type="ftr" sz="quarter" idx="11"/>
          </p:nvPr>
        </p:nvSpPr>
        <p:spPr>
          <a:xfrm rot="21540000">
            <a:off x="914400" y="5830888"/>
            <a:ext cx="3319463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850" y="5900738"/>
            <a:ext cx="554038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1070FA-D46B-4912-8228-1F4A7AB4405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15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838" y="574675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838" y="576263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1032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435684">
            <a:off x="544513" y="273050"/>
            <a:ext cx="566737" cy="56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4096196">
            <a:off x="8115300" y="298450"/>
            <a:ext cx="566738" cy="566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4" name="Title Placeholder 1"/>
          <p:cNvSpPr>
            <a:spLocks noGrp="1"/>
          </p:cNvSpPr>
          <p:nvPr>
            <p:ph type="title"/>
          </p:nvPr>
        </p:nvSpPr>
        <p:spPr bwMode="auto">
          <a:xfrm>
            <a:off x="1095375" y="817563"/>
            <a:ext cx="6964363" cy="1201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3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463675" y="2119313"/>
            <a:ext cx="6196013" cy="360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775" y="5808663"/>
            <a:ext cx="1212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2"/>
                </a:solidFill>
                <a:latin typeface="Rage Italic" pitchFamily="66" charset="0"/>
                <a:cs typeface="+mn-cs"/>
              </a:defRPr>
            </a:lvl1pPr>
          </a:lstStyle>
          <a:p>
            <a:pPr>
              <a:defRPr/>
            </a:pPr>
            <a:fld id="{C530BE18-8FD1-4210-A4C4-D1F38E146AB4}" type="datetimeFigureOut">
              <a:rPr lang="en-US"/>
              <a:pPr>
                <a:defRPr/>
              </a:pPr>
              <a:t>4/13/2011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0" y="5808663"/>
            <a:ext cx="55403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400">
                <a:solidFill>
                  <a:schemeClr val="tx2"/>
                </a:solidFill>
                <a:latin typeface="Rage Italic" pitchFamily="66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800" y="5808663"/>
            <a:ext cx="5540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400">
                <a:solidFill>
                  <a:schemeClr val="tx2"/>
                </a:solidFill>
                <a:latin typeface="Rage Italic" pitchFamily="66" charset="0"/>
                <a:cs typeface="+mn-cs"/>
              </a:defRPr>
            </a:lvl1pPr>
          </a:lstStyle>
          <a:p>
            <a:pPr>
              <a:defRPr/>
            </a:pPr>
            <a:fld id="{CB950DB7-6043-44B1-A184-8FC38549D46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786" r:id="rId2"/>
    <p:sldLayoutId id="2147483787" r:id="rId3"/>
    <p:sldLayoutId id="2147483788" r:id="rId4"/>
    <p:sldLayoutId id="2147483789" r:id="rId5"/>
    <p:sldLayoutId id="2147483790" r:id="rId6"/>
    <p:sldLayoutId id="2147483791" r:id="rId7"/>
    <p:sldLayoutId id="2147483806" r:id="rId8"/>
    <p:sldLayoutId id="2147483807" r:id="rId9"/>
    <p:sldLayoutId id="2147483792" r:id="rId10"/>
    <p:sldLayoutId id="2147483793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nstantia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nstantia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nstantia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nstantia" pitchFamily="18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79525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5000"/>
        <a:buFont typeface="Brush Script MT" pitchFamily="66" charset="0"/>
        <a:buChar char="O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64465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5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6A9E0BA-9656-49D3-BB88-B39B822D80F4}" type="datetimeFigureOut">
              <a:rPr lang="en-US"/>
              <a:pPr>
                <a:defRPr/>
              </a:pPr>
              <a:t>4/13/2011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3BD7CD2-99E7-4C05-9942-468CB685435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4" r:id="rId1"/>
    <p:sldLayoutId id="2147483795" r:id="rId2"/>
    <p:sldLayoutId id="2147483796" r:id="rId3"/>
    <p:sldLayoutId id="2147483797" r:id="rId4"/>
    <p:sldLayoutId id="2147483798" r:id="rId5"/>
    <p:sldLayoutId id="2147483799" r:id="rId6"/>
    <p:sldLayoutId id="2147483800" r:id="rId7"/>
    <p:sldLayoutId id="2147483801" r:id="rId8"/>
    <p:sldLayoutId id="2147483802" r:id="rId9"/>
    <p:sldLayoutId id="2147483803" r:id="rId10"/>
    <p:sldLayoutId id="2147483804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Layout" Target="../slideLayouts/slideLayout13.xml"/><Relationship Id="rId1" Type="http://schemas.openxmlformats.org/officeDocument/2006/relationships/audio" Target="../media/audio1.wav"/><Relationship Id="rId4" Type="http://schemas.openxmlformats.org/officeDocument/2006/relationships/image" Target="../media/image7.wm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350"/>
            <a:ext cx="9136063" cy="685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14500" y="2362200"/>
            <a:ext cx="5722938" cy="1984375"/>
          </a:xfrm>
          <a:solidFill>
            <a:schemeClr val="bg1"/>
          </a:solidFill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The Hamilton-Burr Duel: The Peak of Political Tensions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00200" y="5181600"/>
            <a:ext cx="5711825" cy="1524000"/>
          </a:xfrm>
          <a:solidFill>
            <a:schemeClr val="bg1"/>
          </a:solidFill>
        </p:spPr>
        <p:txBody>
          <a:bodyPr/>
          <a:lstStyle/>
          <a:p>
            <a:pPr eaLnBrk="1" hangingPunct="1"/>
            <a:r>
              <a:rPr lang="en-US" smtClean="0"/>
              <a:t>Nathan Harris</a:t>
            </a:r>
          </a:p>
          <a:p>
            <a:pPr eaLnBrk="1" hangingPunct="1"/>
            <a:r>
              <a:rPr lang="en-US" smtClean="0"/>
              <a:t>Period 7</a:t>
            </a:r>
          </a:p>
        </p:txBody>
      </p:sp>
    </p:spTree>
  </p:cSld>
  <p:clrMapOvr>
    <a:masterClrMapping/>
  </p:clrMapOvr>
  <p:transition spd="slow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My Objective</a:t>
            </a:r>
          </a:p>
        </p:txBody>
      </p:sp>
      <p:sp>
        <p:nvSpPr>
          <p:cNvPr id="717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The student will be able to decide who they believe succeeded in Hamilton and Burr’s life long battle.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  <p:pic>
        <p:nvPicPr>
          <p:cNvPr id="4" name="MS90261.wav">
            <a:hlinkClick r:id="" action="ppaction://media"/>
          </p:cNvPr>
          <p:cNvPicPr>
            <a:picLocks noGrp="1" noRot="1" noChangeAspect="1"/>
          </p:cNvPicPr>
          <p:nvPr>
            <p:ph idx="1"/>
            <a:wavAudioFile r:embed="rId1" name="MS900074799[1].wav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8229600" y="152400"/>
            <a:ext cx="609600" cy="609600"/>
          </a:xfrm>
        </p:spPr>
      </p:pic>
      <p:pic>
        <p:nvPicPr>
          <p:cNvPr id="8196" name="Picture 4" descr="C:\Users\Harris\AppData\Local\Microsoft\Windows\Temporary Internet Files\Content.IE5\A64IGZNS\MC900232446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067800" cy="682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178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88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0"/>
            <a:ext cx="6965950" cy="1201738"/>
          </a:xfrm>
          <a:solidFill>
            <a:schemeClr val="bg1"/>
          </a:solidFill>
        </p:spPr>
        <p:txBody>
          <a:bodyPr/>
          <a:lstStyle/>
          <a:p>
            <a:pPr eaLnBrk="1" hangingPunct="1"/>
            <a:r>
              <a:rPr lang="en-US" smtClean="0"/>
              <a:t>Alexander Hamilton</a:t>
            </a:r>
          </a:p>
        </p:txBody>
      </p:sp>
    </p:spTree>
  </p:cSld>
  <p:clrMapOvr>
    <a:masterClrMapping/>
  </p:clrMapOvr>
  <p:transition spd="slow"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4288" y="0"/>
            <a:ext cx="9144001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3" name="Title 1"/>
          <p:cNvSpPr>
            <a:spLocks noGrp="1"/>
          </p:cNvSpPr>
          <p:nvPr>
            <p:ph type="title"/>
          </p:nvPr>
        </p:nvSpPr>
        <p:spPr>
          <a:xfrm>
            <a:off x="1074738" y="0"/>
            <a:ext cx="6965950" cy="1201738"/>
          </a:xfrm>
          <a:solidFill>
            <a:schemeClr val="bg1"/>
          </a:solidFill>
        </p:spPr>
        <p:txBody>
          <a:bodyPr/>
          <a:lstStyle/>
          <a:p>
            <a:pPr eaLnBrk="1" hangingPunct="1"/>
            <a:r>
              <a:rPr lang="en-US" smtClean="0"/>
              <a:t>Aaron Burr, Jr.</a:t>
            </a:r>
          </a:p>
        </p:txBody>
      </p:sp>
      <p:sp>
        <p:nvSpPr>
          <p:cNvPr id="10244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2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7" name="Title 1"/>
          <p:cNvSpPr>
            <a:spLocks noGrp="1"/>
          </p:cNvSpPr>
          <p:nvPr>
            <p:ph type="title"/>
          </p:nvPr>
        </p:nvSpPr>
        <p:spPr>
          <a:xfrm>
            <a:off x="1066800" y="0"/>
            <a:ext cx="6965950" cy="1201738"/>
          </a:xfrm>
          <a:solidFill>
            <a:schemeClr val="bg1"/>
          </a:solidFill>
        </p:spPr>
        <p:txBody>
          <a:bodyPr/>
          <a:lstStyle/>
          <a:p>
            <a:pPr eaLnBrk="1" hangingPunct="1"/>
            <a:r>
              <a:rPr lang="en-US" smtClean="0"/>
              <a:t>The Hits That Count</a:t>
            </a:r>
          </a:p>
        </p:txBody>
      </p:sp>
      <p:sp>
        <p:nvSpPr>
          <p:cNvPr id="11268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4925" y="-14288"/>
            <a:ext cx="9144000" cy="6858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1" name="Title 1"/>
          <p:cNvSpPr>
            <a:spLocks noGrp="1"/>
          </p:cNvSpPr>
          <p:nvPr>
            <p:ph type="title"/>
          </p:nvPr>
        </p:nvSpPr>
        <p:spPr>
          <a:xfrm>
            <a:off x="1143000" y="34925"/>
            <a:ext cx="6965950" cy="1201738"/>
          </a:xfrm>
          <a:solidFill>
            <a:schemeClr val="bg1"/>
          </a:solidFill>
        </p:spPr>
        <p:txBody>
          <a:bodyPr/>
          <a:lstStyle/>
          <a:p>
            <a:pPr eaLnBrk="1" hangingPunct="1"/>
            <a:r>
              <a:rPr lang="en-US" smtClean="0"/>
              <a:t>The Duel</a:t>
            </a:r>
          </a:p>
        </p:txBody>
      </p:sp>
      <p:sp>
        <p:nvSpPr>
          <p:cNvPr id="12292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10" descr="http://t1.gstatic.com/images?q=tbn:ANd9GcSXCORGg8Eqq1Lyl0NFn3CASSSylxuhEaO5I5u4oOItiGs_E4SaRw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5" name="Title 1"/>
          <p:cNvSpPr>
            <a:spLocks noGrp="1"/>
          </p:cNvSpPr>
          <p:nvPr>
            <p:ph type="title"/>
          </p:nvPr>
        </p:nvSpPr>
        <p:spPr>
          <a:xfrm>
            <a:off x="1066800" y="838200"/>
            <a:ext cx="6964363" cy="1201738"/>
          </a:xfrm>
        </p:spPr>
        <p:txBody>
          <a:bodyPr/>
          <a:lstStyle/>
          <a:p>
            <a:r>
              <a:rPr lang="en-US" smtClean="0"/>
              <a:t>The Aftermath</a:t>
            </a:r>
          </a:p>
        </p:txBody>
      </p:sp>
      <p:sp>
        <p:nvSpPr>
          <p:cNvPr id="13316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smtClean="0"/>
          </a:p>
        </p:txBody>
      </p:sp>
      <p:sp>
        <p:nvSpPr>
          <p:cNvPr id="13317" name="AutoShape 2" descr="data:image/jpg;base64,/9j/4AAQSkZJRgABAQAAAQABAAD/2wCEAAkGBhISERUUExQVFBQWGBcVFRcYFBQWFRUVFhcVFRcUFRQXHCYeFxwjGhQXHy8gJCcpLCwsFR4xNTAqNSYrLCkBCQoKDgwOGg8PGiwkHyQsLCwsLCksLCwsKSwsLCwsLCwpLCwsKSwsLCwpKSwsLCwsKSksKSksKSwsLCwsKSwsLP/AABEIAMwA9wMBIgACEQEDEQH/xAAbAAACAwEBAQAAAAAAAAAAAAADBAECBQAGB//EAD0QAAEDAgMECAQFAgUFAAAAAAEAAhEDIQQSMQVBUWETInGBkaGx8AYywdEUI0Lh8ZLSFRZScoIzQ2Jjov/EABkBAAMBAQEAAAAAAAAAAAAAAAABAgMEBf/EACMRAAICAgICAwADAAAAAAAAAAABAhEDIRIxQVEEEyIyQnH/2gAMAwEAAhEDEQA/APT9KqlwJQqZJ1XOfK886Cz38FDSCFUBHptlAwbKsKzqs6Kr2E7lakIQIph9TxXYnGNptLnGGyBME3c4NFhe5cB3orjwSe08GatMsBDSSx0kSBke1+kjXLHemgHM+4kaTE3jjHBVFVskEjSeAAmNdNV5raPwy6oahNQS8vdIYfmfRbRy3d/0xlDo4xwVz8LudnJe2X5zZrhDnVjXBEO3ExBkHeDJCevYtnpG12kwDvLeFxqBOvcodUFxItG8WJ0BXnX/AA68OaTUbAq9LHRx1uko1NQ4RPREEadbSyF/lD8ro21GNBpspu/K+Ysp4hmezgQZrg6/ogyCil7DZuYnH06Tg12YF3ywyo6TDjEtaRMMcY4NKZe8crW3a8EDFYEuNEyPyn5zb5vy6lONbf8AUnuWTs74Waw0sxa/o3SczXONQBlVjcwc4gOHSTIF47IKQGuca1pgkDfewEEC50F3DxRjVE6jnfTt4Lz7vg8CmxgcyW08hPR2c7paNUPIn/0xxvrZVd8KS4EvaQHl0Fk5w7ENxBFST1oy5G8A49iKXsNnpKcbihvrtJ1EcZETpE9qzsFszo31i3qhx/LENhgc1peWgaB1S8H/AErKp/BRyuDqjHEsqNno7B1SjRpZgC60GjmtHzQIhFID0jcUzpOjB6+XPF/lkNmdNSLc0DA7Sp1T1XTYOgtc0kElocMwEiWkSLSCltk7FNGs6oXAg9IPlhx6St00ufPWi7RbQBK/5aaKVNrXN6RhMvLXOzNLazcoBd1QBWJgGJHNFINm9UygEyPEaJaljGPzFpHVLmum0Fji068wRPJZGH+GcrRdhcKjHyadnBtBtDI8TJHVz62McFLvhrrFzXsaS55cOi1a6uysG/NNgzKD4Qil7DZruqiYkAC5uNDvPAJmmyNV5vD/AAiQ1v5g6goyMroe6iKbZd1pbIZo0gfKYJbfcpUxTYxgEBrQ0a6AAfqJPiSk0hhnN1UUXEqwlQx4SAo6mJRmaIL7phjkAVrWQ2HijvPJDq1BwQBXpFyCHXXIGeN/zpX4U/6Xf3KR8Z1+FP8Apd/csEhcF630w9HB9kvZvH4yr8Kf9Lv7k5h/irEFmYNpm9wAZ9bLywWlsWrDi2TcabpHoonigo2kVGcm6s9hhNsPeNGgxO/3xRH4943Cewrz+x8QG1HtkySSBoI5eK2HuJhccoJM3jK0Mt2i+RMeH7oza7juHJZ7nXTeHMX3EwVCSKsipWcDu8FX/EHcvBGxNHn9ksWJUgthPxx3ge+9S7EnUjwQciKTFk6QrYVuPceHvvXPrO5KlOnF1Y9qdIVsltd07vP7qprO5IJec3ZPooDpTpC5MIMQeSh2OcBo3wP3QKeIl8RuBBmeX0RKtFHFIOTOdtJ53N8D91Dca4Xt4fuh9GpqNt6BFIOTJftSpFss9h18VmYnbOKYCctMjeQHekpzIu6OQqjS8Cbb8mUPi+v/AKaf9Lv7lR/xdXOoZ/Sf7lqlq85tRkVXWjQ+QXTjWObriZycors0m/GGIJDQ2mSbAZXX/wDpbNHG1MozZZ3wDE8rrzewqwFSCLu0O/sXoCFnmjFOkhwk2rsY/HO5eH7q42i7gPA/dJtYZVwFhxRryY07aj+XgfuhuxziN3Ox+6A9ToikO2VftF4PygtjcLzeZv2bly7LPYuTpehW/Z4ZcrwoIXqHGVhHwxOYRrM+F0IBM4P5p4XSm6i2C7Hq2JBqMcO8bxyI7V6HCda8g/QFefpUc7p5zA0C1GAnqtsBafL7rzMk7pI64Ltmllm57gmKTbHsk9s2jwWV+LIMbuaep4ppzTaI9NFlyLofqDqg8dRzS2VM5paIM9/YqFpTAoKd1ZzBF0Sm3UlWITELMZ5afZWbE9vuFLhxVCixEPOp0t43CyKOFd0rhmgubJLd+64O/fu0W1A3+9VnvljnPGhyNIjiSBB79Frjb2iJoytiuy1S29wRe1xfTuK9IBKysVhQ14qjcZd/tiIA5/Va9N8i2+I7FeWSk1JEwVaFqrVRreKZexCLFhZpQIt4KN3Aq7gqlqdiA1ByWTtLDAuzOzAQBIAMGT83itkhCfQDhBuOC0hLi7FJWjylJ+V4PAgr19OqHAEGQbhYj9hk1CBIZrOsW0K3cMyGgEAEACBoI4cltnlGVNGcE0dK5t0QhDhcxsWIWdXxD21GjLLTPW98I81oOOqVxBtZNOgZQ1oK5Z21MUWskfNaP4XLSGJzVohzSdGEuXFSAvQOYkNTuCo+folqNOTHj2LZwlAHX3yXL8nJS4muONuw9AACBqd37pii6CI0KYoYWBe03VugAub8PsvO0dLsrWpAkHx7lIpwJ5+Z9nxV6jLW1tw0+uiIxtiL/uoZaMzaLoDb3k9vBBoYl+5xHefontpNaGXAmRl7Z9FlgkKWcuX+Rot2kRYl39RTdDbW4kEeBH0KxVE2sChN+DNSaPXUazHxlIM7tPJVLLnyXlGyOSL/AIzUbYGYOpmY4LRT9mqy32eke2NFXE0M9NwGpHHQ7jZIUNqPcBYEawU/Q2jIMi/JaKVGj2K18E57Axxv1Q4gawRK0WQGi0bkt+OGuU+SRxGKL6jA2Q0XJLouOQ1iO9aJ8tWT1s1gJ070J1NGZUG6P2UPdIWZYhWrtDmtJu7TmrvpSgYzDsDhUdPUv3C+m9Xp41joyuF7gbyOw9hV1pNEXvZBYoDEzu9FHfBSsZUUgqPspJPaqPCLAkOvxVXW3KzD9l1Vv8IGJdJxVcS8AWPbfcjFgJ0hKY2m2cveewXPvmmuwEMJgsx6R4udBrA3LkZ2PFrHmuVObZKVHnoVguCu1s2C9M5TQwWHGUHeb9y38Hhx74pLB04a0GLR7HgtihQ6sg+5uvHyS5SbO2CpDbqAiR9kHod5tGieuBcX4c11Wn1TI3HRZMszjSOnnv8AL0UOBuORvvFjBTApH/cdD/CmmN0GdTbfuv3QpK8HmKlZxADiSJm+uka9iq03jtm6262w2k6kXuBH2Wfi9nlkRBBMAibXHHkVLOSUJdso5g5fVcKoIV8WwN0sDY/uQhmgdR5KTIoUrXF025sa8P2+qWfCpMAdGq5p6pg6WWhsZ8OI4g+W9ZbonXyTOBrZXi4g28VZSe0egNMnxSNfFUxHW5HWPGE2/FANJJHbYrz9DruymAOO+17KmzWUmtI26QAIIInjyUYrb5baxPglmUoEDQCJQDswHU9/H7LTHwv9vRUuVaF8XjXVTy4CYt/KXp1S0gg3aZC1PwLQI+qUdgROtvNd0Pk49rpGDxy7NjZW0zVLgQARcATpx8VolkrzeFqCm7M06SCJ1lPt+ImcHDuB+qwlj5O4LRpGVL9GlUpobglaW2KbiACZOkiPNOBqzcXHstNPoGbKzn25qjkN7ucJDA1HXshPZYnfBUuxDRvHddAr4qWkDTf9kNgjMeuUOXKUBngJrADrjvS4CZwR63vt+i9bJ/BnJHtGxSbLpmNfJb2Bpg9xE9ggx5LzuHHWB96r0uA0PcvIlo7Y7HQ8k8EdrhluIQWCffv2UYiAZGnJQUBq0Q4dXUcr9iCazoIiO5Os5i5vHIX8Vn7UxRpZbS10tP8AutluTA3oUbdIG6KO49pPokto4ckAExBDtPEDyPctbDYcOF7X8QN3onK2Da4iRp7hZ1ZUtqjyeMp5mEbzAHb79EQURAEaBPYrDOYTIMTYxYqdisDq2V7Q4BtR28TlY5wNjxAWaTbo4afRgYunl36kJN62qOBz0G1qjsrc1NnVZmJqVeDZEAAEm+nFFr/DD84YajA44gYX9UZyw1AbD5S0DxGi0jF+hUzzMXM9yim6CtulsA1G0QwtzVa9WjmLnf8AabMZCI3Ei8nMBZKVdk5KeIcQc1HoQcwfSc01XNBBplpzG8fNAIkEhacWFCFV1u/+VFGtkcHBbDvhmp+UA5p6WqaLSW1GDpA0OtnaC5pBs4WMJWtsIt6MirSc2o+rTzAvhr6JGcHqydf0zOgRxYU0NUsYHi2u8bwitWVj9nvw72gkS5jarSMzTldMS1wDmmWkEEDRP4WvmaDx1/ZDRtGV6YR77c1m4t5LrTfd2rQJWY501OUjyXV8Zfpv0icr0NYfBQL6lKYymGkRoVpvqSlquHmSe7l7KeLM1PlJhKH5pFMHs01WEtsQe42mO76rdwjHNY0OuQIP870LYtNzaXWEXJHGDCrtRzsoaHtZNzJhx4AK8knOXHwEVxVha2Ja0GTp4+GqzHYnpSDo3cDv5lK/4eOJn1RqdCBaywnwSqL2XHlezniXARu8UGofuUYUyCChnnZZIozMS+8LlbF0utMj36qF6uJxUFRyyuxcI1D5huughEpm4nRavok3sO3rRy9F6HZ517j9D5DyWBUtlPitHCVLAjn6EheNP2dsPRvE2Ed6I13vx+ypScCDw9+iIwD+PBQWdSfP175NvXwS+0aALb6WsYIncffBNMbui2vf7CTrOLyBcBx1jQCZPabpPQxemyqbsix3m/atWi8/q15aeaCaOWMg0tB0gbyl8biXcQdB36n1S6HdgdtY05XtaYsIkcCEpgqjy78ojORkBhjvmGUgB1ryR3pTadQ9GZ1J3bt8eSv8M0gx9J7nBrQ8OcSYAAcCSSeQUeUznzLYbEUsRSEEtyEtAaaVPow6iSRlayBmaSZvO42skWbXr0zLXguNX8QXPpse/pYLS8SOrYxbdpC1dmbQBrMDuhZhhWrVSBLg9z+kAqVHuJEQRpAvyQKGIoDoS92GeW4SsavWplpxAJ6MOMiSbAHfeOK2SbepGZgu2g/K1hFNzWPqVADTkF9QEOJ62kHTdAhFxu0cU0HpIHTCg4ZmuJ6OgR0RYXOJiWyS6c15TLMWDh21B+HFc1QazXtpMb0IogDIx8AAvBLsl5O6yYxeIpGgGk0XOZs4ZSSw1BXFUkMBzdUgOJyi5zXmBFJP2BnP+KK5e1+WiC2u7EiKbx+a5sS7ry4b4PAaCyDhPiKrT6OG0z0bq7miKgviBDxIfIGkEXEaraxWEoMYBFGq5tfCgBj6NPPSdTmpcPzZSYlz4vPyhRUwmHzVi2H1Ohpvo0uiptqNLqzg8PpZsj6gYLRq2DBNzdS9hs81jtoPrFheGDo6TKLQwOAyszESHON+sUbZuLg5Dpu7eCDtEtNaoWUzTZm6rC4PLLCW5myDBn01TOz8OIzEXvHZ2LJ97FG7NKnBN5WXXoHpS3n5az4J9pVqjrg74ie9bYsv12aTjyJ6PRQ57Q05jlBsHRMHs3rmvKqWzqsk6eymCxm03vIbTJAG8WJ58guoYSDmeczjef5RhAEAK53dy1nmtcYqkSobtnEtGqHI5cVas336oLmLFGjOdxGsSeQ5LNr1yDuHme/gncRABnhdYy7Pj41LbMckmjnPPFQpKhd9IwIAVgVUKYTEeiwgLqIO+O23v1WrhKMBtptMdoK8rgscWEXMb+/gvVYHGtcBqJvO4ry8+Nxd+DrxyTG8CSHOB45o7hJ70Y4uSOca6z7KC2oA+Sd1v2RqYa4mQNbcuzvK5v8ATUdfQJ/VGluQ5odUNaQSetBiPMgDtRDhpaQSZjVHoacEaGAcwu6pGogmYifrYeKzcbiGhzoFje40Mi4PvRbfSaTvn0P1SuL2bTdLiL62KllR12YL6Oa7RItqdHSADPefFRSoOYL6T1YuIsNe5alKkA14JiCRHaAR6J7DUxkDTGl+B3ntuo42Tlhy2ecqtlZWMF+f0Xsquy6f+mOYJC8/jtmEk5XdgI+oUqLRzPFJHnqgKE8dngExUF4QnrRGQuQOA8Aqmi3SBHCBCsSocqAqBwWzhqwc0RusRzWPCPgakOF4B158FRcXTNdTKqrlpQbksN1zmkKW0ipqaQgAYTGHvu8kJrJhMB2UWUspIE8R2+5kpTEuAbYzcT2TxRa1QuN+xAfSB8PBawpPZEhPHiLg2O7zSBKPVfYDgPObpcr1cUeMaOWTtkSoXKFoSSCrtKGrNQASFsbAxBzFp0iezisYFa/wxUAxDQRIcCPKfoss0eUGVB1JG1TrSIO70TeHcfqoqYNsnUXQnteDffpwXlOOjrvZsMxM2nmfSITGGqAiBu3LEptIK0sORPPdKz6NE7NAjehPdmBFxbVVbWMAHt7uK5r5t4n1QMTxGGc7I2RlMlx3ymnO5btUS0RwAS5I39iQEvrEWv3FJ1XDjfsBRK1USe1IY2r1TG4H0SQPSPNVSCdAUvXeIRHWHNL1k0eeBkc1dzfoqQpc/luCoZJ7FQyoK6k2XADfZAzX2e4lgsbW5HsTbaJJ/hUpUIAHAJui3KL/ALpnQtIHkiy7LxV37zed1lejRi5v73lJlI6lG6w4peu+ePb70R6xm2gHqhvpCOKEht+BWR7KG7kiV2QqPqNZcn9+xaRTbohmfjWnNJtu1SRKLXqybTHNBK9eCqKRyN2ypC5dK5MRAVwUNElAywKZwFbLUY7g5p7pvfsSkq4dCb2hHtdv1nNpucDBtf8A5DRU2JtkVuq8AO8iLSRwPJL1K/4rDEj5hAI/8gQbcisv4dqZa7ZtMtvzFvMBcUcaeNp9o3cv0mj2hwe8XROjtc6SUSg6Fc1mnUD37C4HE6UytSl6W5KRw9m33TLGDXWdyl9IagXSpjsRpkmZnU+CgCIRHlBzjTtUjFqwkygVAjnXVCqaoQpGVidmsJn5eyI8Fl19l1NBlI7Y9VuVUMusrowcEefOzKgvl8x6JfKZ04L0VWp2LI2hWhzZ4H1QRKFKxWtSKd2NQE5nDkOXNKvrAj+Fp4F4yN4IROPbNCY4ndqoe++qXfWBiEE1CUzccLrGFwPPulLsmwV2tseKBlqzZ3D0lLucVzhG5DrYgAEx+5VKLbpCuilTEZQSRI0jmsuvXLte5ExOJLzwHBLFelhxcFb7Oac+RChwXFQ4rcgoSpVSpSGcFIKhdKALyrBDCtmTA3fh7O2rEOyOaZkbo6p4fyp2nT6Ku194u4RE5gSYvukjuKFsPawZ1H/KbgzoeB5fdP8AxBQzUxUF4vbSHan0XK21k350af10btGvmaCDYgEd91alVMrzHw/tMginYgyQZ0tJ7dF6TCVg12krky4+Do3hK0bFJ9h9u9GbVvCVfUsIPvgppPvJ3/ssjQjEuA03pQtte6eq0ZHP3dKsw5J62nbr9lDQ0xZ1UDmg1jCLiaIiW68J1WfUxZ5IqibIe5K1a0aLq2In3dLFyZLKkpHadKwdwt3H9/VOP4ykdoOkAA75OnveqUW+kRNqjPaJIA3mFvUWZQAAYCwujKdo4928Tz+6KIi0uzTGqJSZvAJWedo3sB3kn0Xf4q4CBGs3k9wG5bx+PNqyvsRqdGWnePNVfUyzPFIUtqn9XiPsqVdo8yexJ4Jp1Qc0M1KhKQxxuBynx/hNMqyJBSuNGh7lWDWTYp7joVVXKSVUuXpHOVKqucVUlIZ1lyquQBxKmVQlSkMuplUzK0piLgr0WwcWXsNN1w0W7CbgrzYK1/h/GNY4tP6tD2aBZ5VcSoaYrVGSoQCRlcQDvEEwvR7O2l0jQYuIaeE2uFhbbbFU8wD5R9EbZG1GtGR9m6gxcHms8kecE/JUXxke1pPJb1tR6JqjUt3LKwWJOmvoRxTNCpB97l5x1mnnVH6RxQhVCgme7RAhNreKzMdRg6WK1304mNyQxPWbzF/BV4JZkvsICUq1YEo1aZssitVJJ7Vrhxc5bM5y4oNiMTIgJZdKqSvShBQVI522+y2ZSKiHK4FDin2hFsyiVUlRKa10BfMoJVSVWUAN4ImY5fZNVIIiFmMqQQU6XyJF50XD8iL5cjfG9UIusSq5kbFt0PH6IILY3k9wA9Z8l1xlyimZNUyhKiVzh9VCYELlErkAQSpUQphAEhdKgLkAWBVwUMKwTEbeHqCvScHRnYBDt8Xi/qseVwcQoKmMasbdnp9hbUaQGus5oi36m6Le6RfP8NULXNI1kfwvbYc9Sd4sFw/IhxdrydOKVqjSom6aCQwx+n0TrVzmoOsTlMAb1lh2vHetchY+JEOPOT5polg61JhBJ3XJ5cV5XHZRUdlMiT+/mtnbDopO/wCPqF5xd3x46cjnyPwWlQSoKquoxLZlYOQ1I1QBMqsqFBQBaVEqCoSGTKPhMTlMHT0S5XAqZRUlTGnQzj64cRBkBAw9AvcGjUz5An6IblAKSjxjSBu3bJe2DG8WPauPJTWuQeQ/lUATAiFy4rkwP//Z"/>
          <p:cNvSpPr>
            <a:spLocks noChangeAspect="1" noChangeArrowheads="1"/>
          </p:cNvSpPr>
          <p:nvPr/>
        </p:nvSpPr>
        <p:spPr bwMode="auto">
          <a:xfrm>
            <a:off x="80963" y="-928688"/>
            <a:ext cx="2352675" cy="1943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3318" name="AutoShape 4" descr="data:image/jpg;base64,/9j/4AAQSkZJRgABAQAAAQABAAD/2wCEAAkGBhISERUUExQVFBQWGBcVFRcYFBQWFRUVFhcVFRcUFRQXHCYeFxwjGhQXHy8gJCcpLCwsFR4xNTAqNSYrLCkBCQoKDgwOGg8PGiwkHyQsLCwsLCksLCwsKSwsLCwsLCwpLCwsKSwsLCwpKSwsLCwsKSksKSksKSwsLCwsKSwsLP/AABEIAMwA9wMBIgACEQEDEQH/xAAbAAACAwEBAQAAAAAAAAAAAAADBAECBQAGB//EAD0QAAEDAgMECAQFAgUFAAAAAAEAAhEDIQQSMQVBUWETInGBkaGx8AYywdEUI0Lh8ZLSFRZScoIzQ2Jjov/EABkBAAMBAQEAAAAAAAAAAAAAAAABAgMEBf/EACMRAAICAgICAwADAAAAAAAAAAABAhEDIRIxQVEEEyIyQnH/2gAMAwEAAhEDEQA/APT9KqlwJQqZJ1XOfK886Cz38FDSCFUBHptlAwbKsKzqs6Kr2E7lakIQIph9TxXYnGNptLnGGyBME3c4NFhe5cB3orjwSe08GatMsBDSSx0kSBke1+kjXLHemgHM+4kaTE3jjHBVFVskEjSeAAmNdNV5raPwy6oahNQS8vdIYfmfRbRy3d/0xlDo4xwVz8LudnJe2X5zZrhDnVjXBEO3ExBkHeDJCevYtnpG12kwDvLeFxqBOvcodUFxItG8WJ0BXnX/AA68OaTUbAq9LHRx1uko1NQ4RPREEadbSyF/lD8ro21GNBpspu/K+Ysp4hmezgQZrg6/ogyCil7DZuYnH06Tg12YF3ywyo6TDjEtaRMMcY4NKZe8crW3a8EDFYEuNEyPyn5zb5vy6lONbf8AUnuWTs74Waw0sxa/o3SczXONQBlVjcwc4gOHSTIF47IKQGuca1pgkDfewEEC50F3DxRjVE6jnfTt4Lz7vg8CmxgcyW08hPR2c7paNUPIn/0xxvrZVd8KS4EvaQHl0Fk5w7ENxBFST1oy5G8A49iKXsNnpKcbihvrtJ1EcZETpE9qzsFszo31i3qhx/LENhgc1peWgaB1S8H/AErKp/BRyuDqjHEsqNno7B1SjRpZgC60GjmtHzQIhFID0jcUzpOjB6+XPF/lkNmdNSLc0DA7Sp1T1XTYOgtc0kElocMwEiWkSLSCltk7FNGs6oXAg9IPlhx6St00ufPWi7RbQBK/5aaKVNrXN6RhMvLXOzNLazcoBd1QBWJgGJHNFINm9UygEyPEaJaljGPzFpHVLmum0Fji068wRPJZGH+GcrRdhcKjHyadnBtBtDI8TJHVz62McFLvhrrFzXsaS55cOi1a6uysG/NNgzKD4Qil7DZruqiYkAC5uNDvPAJmmyNV5vD/AAiQ1v5g6goyMroe6iKbZd1pbIZo0gfKYJbfcpUxTYxgEBrQ0a6AAfqJPiSk0hhnN1UUXEqwlQx4SAo6mJRmaIL7phjkAVrWQ2HijvPJDq1BwQBXpFyCHXXIGeN/zpX4U/6Xf3KR8Z1+FP8Apd/csEhcF630w9HB9kvZvH4yr8Kf9Lv7k5h/irEFmYNpm9wAZ9bLywWlsWrDi2TcabpHoonigo2kVGcm6s9hhNsPeNGgxO/3xRH4943Cewrz+x8QG1HtkySSBoI5eK2HuJhccoJM3jK0Mt2i+RMeH7oza7juHJZ7nXTeHMX3EwVCSKsipWcDu8FX/EHcvBGxNHn9ksWJUgthPxx3ge+9S7EnUjwQciKTFk6QrYVuPceHvvXPrO5KlOnF1Y9qdIVsltd07vP7qprO5IJec3ZPooDpTpC5MIMQeSh2OcBo3wP3QKeIl8RuBBmeX0RKtFHFIOTOdtJ53N8D91Dca4Xt4fuh9GpqNt6BFIOTJftSpFss9h18VmYnbOKYCctMjeQHekpzIu6OQqjS8Cbb8mUPi+v/AKaf9Lv7lR/xdXOoZ/Sf7lqlq85tRkVXWjQ+QXTjWObriZycors0m/GGIJDQ2mSbAZXX/wDpbNHG1MozZZ3wDE8rrzewqwFSCLu0O/sXoCFnmjFOkhwk2rsY/HO5eH7q42i7gPA/dJtYZVwFhxRryY07aj+XgfuhuxziN3Ox+6A9ToikO2VftF4PygtjcLzeZv2bly7LPYuTpehW/Z4ZcrwoIXqHGVhHwxOYRrM+F0IBM4P5p4XSm6i2C7Hq2JBqMcO8bxyI7V6HCda8g/QFefpUc7p5zA0C1GAnqtsBafL7rzMk7pI64Ltmllm57gmKTbHsk9s2jwWV+LIMbuaep4ppzTaI9NFlyLofqDqg8dRzS2VM5paIM9/YqFpTAoKd1ZzBF0Sm3UlWITELMZ5afZWbE9vuFLhxVCixEPOp0t43CyKOFd0rhmgubJLd+64O/fu0W1A3+9VnvljnPGhyNIjiSBB79Frjb2iJoytiuy1S29wRe1xfTuK9IBKysVhQ14qjcZd/tiIA5/Va9N8i2+I7FeWSk1JEwVaFqrVRreKZexCLFhZpQIt4KN3Aq7gqlqdiA1ByWTtLDAuzOzAQBIAMGT83itkhCfQDhBuOC0hLi7FJWjylJ+V4PAgr19OqHAEGQbhYj9hk1CBIZrOsW0K3cMyGgEAEACBoI4cltnlGVNGcE0dK5t0QhDhcxsWIWdXxD21GjLLTPW98I81oOOqVxBtZNOgZQ1oK5Z21MUWskfNaP4XLSGJzVohzSdGEuXFSAvQOYkNTuCo+folqNOTHj2LZwlAHX3yXL8nJS4muONuw9AACBqd37pii6CI0KYoYWBe03VugAub8PsvO0dLsrWpAkHx7lIpwJ5+Z9nxV6jLW1tw0+uiIxtiL/uoZaMzaLoDb3k9vBBoYl+5xHefontpNaGXAmRl7Z9FlgkKWcuX+Rot2kRYl39RTdDbW4kEeBH0KxVE2sChN+DNSaPXUazHxlIM7tPJVLLnyXlGyOSL/AIzUbYGYOpmY4LRT9mqy32eke2NFXE0M9NwGpHHQ7jZIUNqPcBYEawU/Q2jIMi/JaKVGj2K18E57Axxv1Q4gawRK0WQGi0bkt+OGuU+SRxGKL6jA2Q0XJLouOQ1iO9aJ8tWT1s1gJ070J1NGZUG6P2UPdIWZYhWrtDmtJu7TmrvpSgYzDsDhUdPUv3C+m9Xp41joyuF7gbyOw9hV1pNEXvZBYoDEzu9FHfBSsZUUgqPspJPaqPCLAkOvxVXW3KzD9l1Vv8IGJdJxVcS8AWPbfcjFgJ0hKY2m2cveewXPvmmuwEMJgsx6R4udBrA3LkZ2PFrHmuVObZKVHnoVguCu1s2C9M5TQwWHGUHeb9y38Hhx74pLB04a0GLR7HgtihQ6sg+5uvHyS5SbO2CpDbqAiR9kHod5tGieuBcX4c11Wn1TI3HRZMszjSOnnv8AL0UOBuORvvFjBTApH/cdD/CmmN0GdTbfuv3QpK8HmKlZxADiSJm+uka9iq03jtm6262w2k6kXuBH2Wfi9nlkRBBMAibXHHkVLOSUJdso5g5fVcKoIV8WwN0sDY/uQhmgdR5KTIoUrXF025sa8P2+qWfCpMAdGq5p6pg6WWhsZ8OI4g+W9ZbonXyTOBrZXi4g28VZSe0egNMnxSNfFUxHW5HWPGE2/FANJJHbYrz9DruymAOO+17KmzWUmtI26QAIIInjyUYrb5baxPglmUoEDQCJQDswHU9/H7LTHwv9vRUuVaF8XjXVTy4CYt/KXp1S0gg3aZC1PwLQI+qUdgROtvNd0Pk49rpGDxy7NjZW0zVLgQARcATpx8VolkrzeFqCm7M06SCJ1lPt+ImcHDuB+qwlj5O4LRpGVL9GlUpobglaW2KbiACZOkiPNOBqzcXHstNPoGbKzn25qjkN7ucJDA1HXshPZYnfBUuxDRvHddAr4qWkDTf9kNgjMeuUOXKUBngJrADrjvS4CZwR63vt+i9bJ/BnJHtGxSbLpmNfJb2Bpg9xE9ggx5LzuHHWB96r0uA0PcvIlo7Y7HQ8k8EdrhluIQWCffv2UYiAZGnJQUBq0Q4dXUcr9iCazoIiO5Os5i5vHIX8Vn7UxRpZbS10tP8AutluTA3oUbdIG6KO49pPokto4ckAExBDtPEDyPctbDYcOF7X8QN3onK2Da4iRp7hZ1ZUtqjyeMp5mEbzAHb79EQURAEaBPYrDOYTIMTYxYqdisDq2V7Q4BtR28TlY5wNjxAWaTbo4afRgYunl36kJN62qOBz0G1qjsrc1NnVZmJqVeDZEAAEm+nFFr/DD84YajA44gYX9UZyw1AbD5S0DxGi0jF+hUzzMXM9yim6CtulsA1G0QwtzVa9WjmLnf8AabMZCI3Ei8nMBZKVdk5KeIcQc1HoQcwfSc01XNBBplpzG8fNAIkEhacWFCFV1u/+VFGtkcHBbDvhmp+UA5p6WqaLSW1GDpA0OtnaC5pBs4WMJWtsIt6MirSc2o+rTzAvhr6JGcHqydf0zOgRxYU0NUsYHi2u8bwitWVj9nvw72gkS5jarSMzTldMS1wDmmWkEEDRP4WvmaDx1/ZDRtGV6YR77c1m4t5LrTfd2rQJWY501OUjyXV8Zfpv0icr0NYfBQL6lKYymGkRoVpvqSlquHmSe7l7KeLM1PlJhKH5pFMHs01WEtsQe42mO76rdwjHNY0OuQIP870LYtNzaXWEXJHGDCrtRzsoaHtZNzJhx4AK8knOXHwEVxVha2Ja0GTp4+GqzHYnpSDo3cDv5lK/4eOJn1RqdCBaywnwSqL2XHlezniXARu8UGofuUYUyCChnnZZIozMS+8LlbF0utMj36qF6uJxUFRyyuxcI1D5huughEpm4nRavok3sO3rRy9F6HZ517j9D5DyWBUtlPitHCVLAjn6EheNP2dsPRvE2Ed6I13vx+ypScCDw9+iIwD+PBQWdSfP175NvXwS+0aALb6WsYIncffBNMbui2vf7CTrOLyBcBx1jQCZPabpPQxemyqbsix3m/atWi8/q15aeaCaOWMg0tB0gbyl8biXcQdB36n1S6HdgdtY05XtaYsIkcCEpgqjy78ojORkBhjvmGUgB1ryR3pTadQ9GZ1J3bt8eSv8M0gx9J7nBrQ8OcSYAAcCSSeQUeUznzLYbEUsRSEEtyEtAaaVPow6iSRlayBmaSZvO42skWbXr0zLXguNX8QXPpse/pYLS8SOrYxbdpC1dmbQBrMDuhZhhWrVSBLg9z+kAqVHuJEQRpAvyQKGIoDoS92GeW4SsavWplpxAJ6MOMiSbAHfeOK2SbepGZgu2g/K1hFNzWPqVADTkF9QEOJ62kHTdAhFxu0cU0HpIHTCg4ZmuJ6OgR0RYXOJiWyS6c15TLMWDh21B+HFc1QazXtpMb0IogDIx8AAvBLsl5O6yYxeIpGgGk0XOZs4ZSSw1BXFUkMBzdUgOJyi5zXmBFJP2BnP+KK5e1+WiC2u7EiKbx+a5sS7ry4b4PAaCyDhPiKrT6OG0z0bq7miKgviBDxIfIGkEXEaraxWEoMYBFGq5tfCgBj6NPPSdTmpcPzZSYlz4vPyhRUwmHzVi2H1Ohpvo0uiptqNLqzg8PpZsj6gYLRq2DBNzdS9hs81jtoPrFheGDo6TKLQwOAyszESHON+sUbZuLg5Dpu7eCDtEtNaoWUzTZm6rC4PLLCW5myDBn01TOz8OIzEXvHZ2LJ97FG7NKnBN5WXXoHpS3n5az4J9pVqjrg74ie9bYsv12aTjyJ6PRQ57Q05jlBsHRMHs3rmvKqWzqsk6eymCxm03vIbTJAG8WJ58guoYSDmeczjef5RhAEAK53dy1nmtcYqkSobtnEtGqHI5cVas336oLmLFGjOdxGsSeQ5LNr1yDuHme/gncRABnhdYy7Pj41LbMckmjnPPFQpKhd9IwIAVgVUKYTEeiwgLqIO+O23v1WrhKMBtptMdoK8rgscWEXMb+/gvVYHGtcBqJvO4ry8+Nxd+DrxyTG8CSHOB45o7hJ70Y4uSOca6z7KC2oA+Sd1v2RqYa4mQNbcuzvK5v8ATUdfQJ/VGluQ5odUNaQSetBiPMgDtRDhpaQSZjVHoacEaGAcwu6pGogmYifrYeKzcbiGhzoFje40Mi4PvRbfSaTvn0P1SuL2bTdLiL62KllR12YL6Oa7RItqdHSADPefFRSoOYL6T1YuIsNe5alKkA14JiCRHaAR6J7DUxkDTGl+B3ntuo42Tlhy2ecqtlZWMF+f0Xsquy6f+mOYJC8/jtmEk5XdgI+oUqLRzPFJHnqgKE8dngExUF4QnrRGQuQOA8Aqmi3SBHCBCsSocqAqBwWzhqwc0RusRzWPCPgakOF4B158FRcXTNdTKqrlpQbksN1zmkKW0ipqaQgAYTGHvu8kJrJhMB2UWUspIE8R2+5kpTEuAbYzcT2TxRa1QuN+xAfSB8PBawpPZEhPHiLg2O7zSBKPVfYDgPObpcr1cUeMaOWTtkSoXKFoSSCrtKGrNQASFsbAxBzFp0iezisYFa/wxUAxDQRIcCPKfoss0eUGVB1JG1TrSIO70TeHcfqoqYNsnUXQnteDffpwXlOOjrvZsMxM2nmfSITGGqAiBu3LEptIK0sORPPdKz6NE7NAjehPdmBFxbVVbWMAHt7uK5r5t4n1QMTxGGc7I2RlMlx3ymnO5btUS0RwAS5I39iQEvrEWv3FJ1XDjfsBRK1USe1IY2r1TG4H0SQPSPNVSCdAUvXeIRHWHNL1k0eeBkc1dzfoqQpc/luCoZJ7FQyoK6k2XADfZAzX2e4lgsbW5HsTbaJJ/hUpUIAHAJui3KL/ALpnQtIHkiy7LxV37zed1lejRi5v73lJlI6lG6w4peu+ePb70R6xm2gHqhvpCOKEht+BWR7KG7kiV2QqPqNZcn9+xaRTbohmfjWnNJtu1SRKLXqybTHNBK9eCqKRyN2ypC5dK5MRAVwUNElAywKZwFbLUY7g5p7pvfsSkq4dCb2hHtdv1nNpucDBtf8A5DRU2JtkVuq8AO8iLSRwPJL1K/4rDEj5hAI/8gQbcisv4dqZa7ZtMtvzFvMBcUcaeNp9o3cv0mj2hwe8XROjtc6SUSg6Fc1mnUD37C4HE6UytSl6W5KRw9m33TLGDXWdyl9IagXSpjsRpkmZnU+CgCIRHlBzjTtUjFqwkygVAjnXVCqaoQpGVidmsJn5eyI8Fl19l1NBlI7Y9VuVUMusrowcEefOzKgvl8x6JfKZ04L0VWp2LI2hWhzZ4H1QRKFKxWtSKd2NQE5nDkOXNKvrAj+Fp4F4yN4IROPbNCY4ndqoe++qXfWBiEE1CUzccLrGFwPPulLsmwV2tseKBlqzZ3D0lLucVzhG5DrYgAEx+5VKLbpCuilTEZQSRI0jmsuvXLte5ExOJLzwHBLFelhxcFb7Oac+RChwXFQ4rcgoSpVSpSGcFIKhdKALyrBDCtmTA3fh7O2rEOyOaZkbo6p4fyp2nT6Ku194u4RE5gSYvukjuKFsPawZ1H/KbgzoeB5fdP8AxBQzUxUF4vbSHan0XK21k350af10btGvmaCDYgEd91alVMrzHw/tMginYgyQZ0tJ7dF6TCVg12krky4+Do3hK0bFJ9h9u9GbVvCVfUsIPvgppPvJ3/ssjQjEuA03pQtte6eq0ZHP3dKsw5J62nbr9lDQ0xZ1UDmg1jCLiaIiW68J1WfUxZ5IqibIe5K1a0aLq2In3dLFyZLKkpHadKwdwt3H9/VOP4ykdoOkAA75OnveqUW+kRNqjPaJIA3mFvUWZQAAYCwujKdo4928Tz+6KIi0uzTGqJSZvAJWedo3sB3kn0Xf4q4CBGs3k9wG5bx+PNqyvsRqdGWnePNVfUyzPFIUtqn9XiPsqVdo8yexJ4Jp1Qc0M1KhKQxxuBynx/hNMqyJBSuNGh7lWDWTYp7joVVXKSVUuXpHOVKqucVUlIZ1lyquQBxKmVQlSkMuplUzK0piLgr0WwcWXsNN1w0W7CbgrzYK1/h/GNY4tP6tD2aBZ5VcSoaYrVGSoQCRlcQDvEEwvR7O2l0jQYuIaeE2uFhbbbFU8wD5R9EbZG1GtGR9m6gxcHms8kecE/JUXxke1pPJb1tR6JqjUt3LKwWJOmvoRxTNCpB97l5x1mnnVH6RxQhVCgme7RAhNreKzMdRg6WK1304mNyQxPWbzF/BV4JZkvsICUq1YEo1aZssitVJJ7Vrhxc5bM5y4oNiMTIgJZdKqSvShBQVI522+y2ZSKiHK4FDin2hFsyiVUlRKa10BfMoJVSVWUAN4ImY5fZNVIIiFmMqQQU6XyJF50XD8iL5cjfG9UIusSq5kbFt0PH6IILY3k9wA9Z8l1xlyimZNUyhKiVzh9VCYELlErkAQSpUQphAEhdKgLkAWBVwUMKwTEbeHqCvScHRnYBDt8Xi/qseVwcQoKmMasbdnp9hbUaQGus5oi36m6Le6RfP8NULXNI1kfwvbYc9Sd4sFw/IhxdrydOKVqjSom6aCQwx+n0TrVzmoOsTlMAb1lh2vHetchY+JEOPOT5polg61JhBJ3XJ5cV5XHZRUdlMiT+/mtnbDopO/wCPqF5xd3x46cjnyPwWlQSoKquoxLZlYOQ1I1QBMqsqFBQBaVEqCoSGTKPhMTlMHT0S5XAqZRUlTGnQzj64cRBkBAw9AvcGjUz5An6IblAKSjxjSBu3bJe2DG8WPauPJTWuQeQ/lUATAiFy4rkwP//Z"/>
          <p:cNvSpPr>
            <a:spLocks noChangeAspect="1" noChangeArrowheads="1"/>
          </p:cNvSpPr>
          <p:nvPr/>
        </p:nvSpPr>
        <p:spPr bwMode="auto">
          <a:xfrm>
            <a:off x="80963" y="-928688"/>
            <a:ext cx="2352675" cy="1943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3319" name="AutoShape 6" descr="data:image/jpg;base64,/9j/4AAQSkZJRgABAQAAAQABAAD/2wCEAAkGBhISERUUExQVFBQWGBcVFRcYFBQWFRUVFhcVFRcUFRQXHCYeFxwjGhQXHy8gJCcpLCwsFR4xNTAqNSYrLCkBCQoKDgwOGg8PGiwkHyQsLCwsLCksLCwsKSwsLCwsLCwpLCwsKSwsLCwpKSwsLCwsKSksKSksKSwsLCwsKSwsLP/AABEIAMwA9wMBIgACEQEDEQH/xAAbAAACAwEBAQAAAAAAAAAAAAADBAECBQAGB//EAD0QAAEDAgMECAQFAgUFAAAAAAEAAhEDIQQSMQVBUWETInGBkaGx8AYywdEUI0Lh8ZLSFRZScoIzQ2Jjov/EABkBAAMBAQEAAAAAAAAAAAAAAAABAgMEBf/EACMRAAICAgICAwADAAAAAAAAAAABAhEDIRIxQVEEEyIyQnH/2gAMAwEAAhEDEQA/APT9KqlwJQqZJ1XOfK886Cz38FDSCFUBHptlAwbKsKzqs6Kr2E7lakIQIph9TxXYnGNptLnGGyBME3c4NFhe5cB3orjwSe08GatMsBDSSx0kSBke1+kjXLHemgHM+4kaTE3jjHBVFVskEjSeAAmNdNV5raPwy6oahNQS8vdIYfmfRbRy3d/0xlDo4xwVz8LudnJe2X5zZrhDnVjXBEO3ExBkHeDJCevYtnpG12kwDvLeFxqBOvcodUFxItG8WJ0BXnX/AA68OaTUbAq9LHRx1uko1NQ4RPREEadbSyF/lD8ro21GNBpspu/K+Ysp4hmezgQZrg6/ogyCil7DZuYnH06Tg12YF3ywyo6TDjEtaRMMcY4NKZe8crW3a8EDFYEuNEyPyn5zb5vy6lONbf8AUnuWTs74Waw0sxa/o3SczXONQBlVjcwc4gOHSTIF47IKQGuca1pgkDfewEEC50F3DxRjVE6jnfTt4Lz7vg8CmxgcyW08hPR2c7paNUPIn/0xxvrZVd8KS4EvaQHl0Fk5w7ENxBFST1oy5G8A49iKXsNnpKcbihvrtJ1EcZETpE9qzsFszo31i3qhx/LENhgc1peWgaB1S8H/AErKp/BRyuDqjHEsqNno7B1SjRpZgC60GjmtHzQIhFID0jcUzpOjB6+XPF/lkNmdNSLc0DA7Sp1T1XTYOgtc0kElocMwEiWkSLSCltk7FNGs6oXAg9IPlhx6St00ufPWi7RbQBK/5aaKVNrXN6RhMvLXOzNLazcoBd1QBWJgGJHNFINm9UygEyPEaJaljGPzFpHVLmum0Fji068wRPJZGH+GcrRdhcKjHyadnBtBtDI8TJHVz62McFLvhrrFzXsaS55cOi1a6uysG/NNgzKD4Qil7DZruqiYkAC5uNDvPAJmmyNV5vD/AAiQ1v5g6goyMroe6iKbZd1pbIZo0gfKYJbfcpUxTYxgEBrQ0a6AAfqJPiSk0hhnN1UUXEqwlQx4SAo6mJRmaIL7phjkAVrWQ2HijvPJDq1BwQBXpFyCHXXIGeN/zpX4U/6Xf3KR8Z1+FP8Apd/csEhcF630w9HB9kvZvH4yr8Kf9Lv7k5h/irEFmYNpm9wAZ9bLywWlsWrDi2TcabpHoonigo2kVGcm6s9hhNsPeNGgxO/3xRH4943Cewrz+x8QG1HtkySSBoI5eK2HuJhccoJM3jK0Mt2i+RMeH7oza7juHJZ7nXTeHMX3EwVCSKsipWcDu8FX/EHcvBGxNHn9ksWJUgthPxx3ge+9S7EnUjwQciKTFk6QrYVuPceHvvXPrO5KlOnF1Y9qdIVsltd07vP7qprO5IJec3ZPooDpTpC5MIMQeSh2OcBo3wP3QKeIl8RuBBmeX0RKtFHFIOTOdtJ53N8D91Dca4Xt4fuh9GpqNt6BFIOTJftSpFss9h18VmYnbOKYCctMjeQHekpzIu6OQqjS8Cbb8mUPi+v/AKaf9Lv7lR/xdXOoZ/Sf7lqlq85tRkVXWjQ+QXTjWObriZycors0m/GGIJDQ2mSbAZXX/wDpbNHG1MozZZ3wDE8rrzewqwFSCLu0O/sXoCFnmjFOkhwk2rsY/HO5eH7q42i7gPA/dJtYZVwFhxRryY07aj+XgfuhuxziN3Ox+6A9ToikO2VftF4PygtjcLzeZv2bly7LPYuTpehW/Z4ZcrwoIXqHGVhHwxOYRrM+F0IBM4P5p4XSm6i2C7Hq2JBqMcO8bxyI7V6HCda8g/QFefpUc7p5zA0C1GAnqtsBafL7rzMk7pI64Ltmllm57gmKTbHsk9s2jwWV+LIMbuaep4ppzTaI9NFlyLofqDqg8dRzS2VM5paIM9/YqFpTAoKd1ZzBF0Sm3UlWITELMZ5afZWbE9vuFLhxVCixEPOp0t43CyKOFd0rhmgubJLd+64O/fu0W1A3+9VnvljnPGhyNIjiSBB79Frjb2iJoytiuy1S29wRe1xfTuK9IBKysVhQ14qjcZd/tiIA5/Va9N8i2+I7FeWSk1JEwVaFqrVRreKZexCLFhZpQIt4KN3Aq7gqlqdiA1ByWTtLDAuzOzAQBIAMGT83itkhCfQDhBuOC0hLi7FJWjylJ+V4PAgr19OqHAEGQbhYj9hk1CBIZrOsW0K3cMyGgEAEACBoI4cltnlGVNGcE0dK5t0QhDhcxsWIWdXxD21GjLLTPW98I81oOOqVxBtZNOgZQ1oK5Z21MUWskfNaP4XLSGJzVohzSdGEuXFSAvQOYkNTuCo+folqNOTHj2LZwlAHX3yXL8nJS4muONuw9AACBqd37pii6CI0KYoYWBe03VugAub8PsvO0dLsrWpAkHx7lIpwJ5+Z9nxV6jLW1tw0+uiIxtiL/uoZaMzaLoDb3k9vBBoYl+5xHefontpNaGXAmRl7Z9FlgkKWcuX+Rot2kRYl39RTdDbW4kEeBH0KxVE2sChN+DNSaPXUazHxlIM7tPJVLLnyXlGyOSL/AIzUbYGYOpmY4LRT9mqy32eke2NFXE0M9NwGpHHQ7jZIUNqPcBYEawU/Q2jIMi/JaKVGj2K18E57Axxv1Q4gawRK0WQGi0bkt+OGuU+SRxGKL6jA2Q0XJLouOQ1iO9aJ8tWT1s1gJ070J1NGZUG6P2UPdIWZYhWrtDmtJu7TmrvpSgYzDsDhUdPUv3C+m9Xp41joyuF7gbyOw9hV1pNEXvZBYoDEzu9FHfBSsZUUgqPspJPaqPCLAkOvxVXW3KzD9l1Vv8IGJdJxVcS8AWPbfcjFgJ0hKY2m2cveewXPvmmuwEMJgsx6R4udBrA3LkZ2PFrHmuVObZKVHnoVguCu1s2C9M5TQwWHGUHeb9y38Hhx74pLB04a0GLR7HgtihQ6sg+5uvHyS5SbO2CpDbqAiR9kHod5tGieuBcX4c11Wn1TI3HRZMszjSOnnv8AL0UOBuORvvFjBTApH/cdD/CmmN0GdTbfuv3QpK8HmKlZxADiSJm+uka9iq03jtm6262w2k6kXuBH2Wfi9nlkRBBMAibXHHkVLOSUJdso5g5fVcKoIV8WwN0sDY/uQhmgdR5KTIoUrXF025sa8P2+qWfCpMAdGq5p6pg6WWhsZ8OI4g+W9ZbonXyTOBrZXi4g28VZSe0egNMnxSNfFUxHW5HWPGE2/FANJJHbYrz9DruymAOO+17KmzWUmtI26QAIIInjyUYrb5baxPglmUoEDQCJQDswHU9/H7LTHwv9vRUuVaF8XjXVTy4CYt/KXp1S0gg3aZC1PwLQI+qUdgROtvNd0Pk49rpGDxy7NjZW0zVLgQARcATpx8VolkrzeFqCm7M06SCJ1lPt+ImcHDuB+qwlj5O4LRpGVL9GlUpobglaW2KbiACZOkiPNOBqzcXHstNPoGbKzn25qjkN7ucJDA1HXshPZYnfBUuxDRvHddAr4qWkDTf9kNgjMeuUOXKUBngJrADrjvS4CZwR63vt+i9bJ/BnJHtGxSbLpmNfJb2Bpg9xE9ggx5LzuHHWB96r0uA0PcvIlo7Y7HQ8k8EdrhluIQWCffv2UYiAZGnJQUBq0Q4dXUcr9iCazoIiO5Os5i5vHIX8Vn7UxRpZbS10tP8AutluTA3oUbdIG6KO49pPokto4ckAExBDtPEDyPctbDYcOF7X8QN3onK2Da4iRp7hZ1ZUtqjyeMp5mEbzAHb79EQURAEaBPYrDOYTIMTYxYqdisDq2V7Q4BtR28TlY5wNjxAWaTbo4afRgYunl36kJN62qOBz0G1qjsrc1NnVZmJqVeDZEAAEm+nFFr/DD84YajA44gYX9UZyw1AbD5S0DxGi0jF+hUzzMXM9yim6CtulsA1G0QwtzVa9WjmLnf8AabMZCI3Ei8nMBZKVdk5KeIcQc1HoQcwfSc01XNBBplpzG8fNAIkEhacWFCFV1u/+VFGtkcHBbDvhmp+UA5p6WqaLSW1GDpA0OtnaC5pBs4WMJWtsIt6MirSc2o+rTzAvhr6JGcHqydf0zOgRxYU0NUsYHi2u8bwitWVj9nvw72gkS5jarSMzTldMS1wDmmWkEEDRP4WvmaDx1/ZDRtGV6YR77c1m4t5LrTfd2rQJWY501OUjyXV8Zfpv0icr0NYfBQL6lKYymGkRoVpvqSlquHmSe7l7KeLM1PlJhKH5pFMHs01WEtsQe42mO76rdwjHNY0OuQIP870LYtNzaXWEXJHGDCrtRzsoaHtZNzJhx4AK8knOXHwEVxVha2Ja0GTp4+GqzHYnpSDo3cDv5lK/4eOJn1RqdCBaywnwSqL2XHlezniXARu8UGofuUYUyCChnnZZIozMS+8LlbF0utMj36qF6uJxUFRyyuxcI1D5huughEpm4nRavok3sO3rRy9F6HZ517j9D5DyWBUtlPitHCVLAjn6EheNP2dsPRvE2Ed6I13vx+ypScCDw9+iIwD+PBQWdSfP175NvXwS+0aALb6WsYIncffBNMbui2vf7CTrOLyBcBx1jQCZPabpPQxemyqbsix3m/atWi8/q15aeaCaOWMg0tB0gbyl8biXcQdB36n1S6HdgdtY05XtaYsIkcCEpgqjy78ojORkBhjvmGUgB1ryR3pTadQ9GZ1J3bt8eSv8M0gx9J7nBrQ8OcSYAAcCSSeQUeUznzLYbEUsRSEEtyEtAaaVPow6iSRlayBmaSZvO42skWbXr0zLXguNX8QXPpse/pYLS8SOrYxbdpC1dmbQBrMDuhZhhWrVSBLg9z+kAqVHuJEQRpAvyQKGIoDoS92GeW4SsavWplpxAJ6MOMiSbAHfeOK2SbepGZgu2g/K1hFNzWPqVADTkF9QEOJ62kHTdAhFxu0cU0HpIHTCg4ZmuJ6OgR0RYXOJiWyS6c15TLMWDh21B+HFc1QazXtpMb0IogDIx8AAvBLsl5O6yYxeIpGgGk0XOZs4ZSSw1BXFUkMBzdUgOJyi5zXmBFJP2BnP+KK5e1+WiC2u7EiKbx+a5sS7ry4b4PAaCyDhPiKrT6OG0z0bq7miKgviBDxIfIGkEXEaraxWEoMYBFGq5tfCgBj6NPPSdTmpcPzZSYlz4vPyhRUwmHzVi2H1Ohpvo0uiptqNLqzg8PpZsj6gYLRq2DBNzdS9hs81jtoPrFheGDo6TKLQwOAyszESHON+sUbZuLg5Dpu7eCDtEtNaoWUzTZm6rC4PLLCW5myDBn01TOz8OIzEXvHZ2LJ97FG7NKnBN5WXXoHpS3n5az4J9pVqjrg74ie9bYsv12aTjyJ6PRQ57Q05jlBsHRMHs3rmvKqWzqsk6eymCxm03vIbTJAG8WJ58guoYSDmeczjef5RhAEAK53dy1nmtcYqkSobtnEtGqHI5cVas336oLmLFGjOdxGsSeQ5LNr1yDuHme/gncRABnhdYy7Pj41LbMckmjnPPFQpKhd9IwIAVgVUKYTEeiwgLqIO+O23v1WrhKMBtptMdoK8rgscWEXMb+/gvVYHGtcBqJvO4ry8+Nxd+DrxyTG8CSHOB45o7hJ70Y4uSOca6z7KC2oA+Sd1v2RqYa4mQNbcuzvK5v8ATUdfQJ/VGluQ5odUNaQSetBiPMgDtRDhpaQSZjVHoacEaGAcwu6pGogmYifrYeKzcbiGhzoFje40Mi4PvRbfSaTvn0P1SuL2bTdLiL62KllR12YL6Oa7RItqdHSADPefFRSoOYL6T1YuIsNe5alKkA14JiCRHaAR6J7DUxkDTGl+B3ntuo42Tlhy2ecqtlZWMF+f0Xsquy6f+mOYJC8/jtmEk5XdgI+oUqLRzPFJHnqgKE8dngExUF4QnrRGQuQOA8Aqmi3SBHCBCsSocqAqBwWzhqwc0RusRzWPCPgakOF4B158FRcXTNdTKqrlpQbksN1zmkKW0ipqaQgAYTGHvu8kJrJhMB2UWUspIE8R2+5kpTEuAbYzcT2TxRa1QuN+xAfSB8PBawpPZEhPHiLg2O7zSBKPVfYDgPObpcr1cUeMaOWTtkSoXKFoSSCrtKGrNQASFsbAxBzFp0iezisYFa/wxUAxDQRIcCPKfoss0eUGVB1JG1TrSIO70TeHcfqoqYNsnUXQnteDffpwXlOOjrvZsMxM2nmfSITGGqAiBu3LEptIK0sORPPdKz6NE7NAjehPdmBFxbVVbWMAHt7uK5r5t4n1QMTxGGc7I2RlMlx3ymnO5btUS0RwAS5I39iQEvrEWv3FJ1XDjfsBRK1USe1IY2r1TG4H0SQPSPNVSCdAUvXeIRHWHNL1k0eeBkc1dzfoqQpc/luCoZJ7FQyoK6k2XADfZAzX2e4lgsbW5HsTbaJJ/hUpUIAHAJui3KL/ALpnQtIHkiy7LxV37zed1lejRi5v73lJlI6lG6w4peu+ePb70R6xm2gHqhvpCOKEht+BWR7KG7kiV2QqPqNZcn9+xaRTbohmfjWnNJtu1SRKLXqybTHNBK9eCqKRyN2ypC5dK5MRAVwUNElAywKZwFbLUY7g5p7pvfsSkq4dCb2hHtdv1nNpucDBtf8A5DRU2JtkVuq8AO8iLSRwPJL1K/4rDEj5hAI/8gQbcisv4dqZa7ZtMtvzFvMBcUcaeNp9o3cv0mj2hwe8XROjtc6SUSg6Fc1mnUD37C4HE6UytSl6W5KRw9m33TLGDXWdyl9IagXSpjsRpkmZnU+CgCIRHlBzjTtUjFqwkygVAjnXVCqaoQpGVidmsJn5eyI8Fl19l1NBlI7Y9VuVUMusrowcEefOzKgvl8x6JfKZ04L0VWp2LI2hWhzZ4H1QRKFKxWtSKd2NQE5nDkOXNKvrAj+Fp4F4yN4IROPbNCY4ndqoe++qXfWBiEE1CUzccLrGFwPPulLsmwV2tseKBlqzZ3D0lLucVzhG5DrYgAEx+5VKLbpCuilTEZQSRI0jmsuvXLte5ExOJLzwHBLFelhxcFb7Oac+RChwXFQ4rcgoSpVSpSGcFIKhdKALyrBDCtmTA3fh7O2rEOyOaZkbo6p4fyp2nT6Ku194u4RE5gSYvukjuKFsPawZ1H/KbgzoeB5fdP8AxBQzUxUF4vbSHan0XK21k350af10btGvmaCDYgEd91alVMrzHw/tMginYgyQZ0tJ7dF6TCVg12krky4+Do3hK0bFJ9h9u9GbVvCVfUsIPvgppPvJ3/ssjQjEuA03pQtte6eq0ZHP3dKsw5J62nbr9lDQ0xZ1UDmg1jCLiaIiW68J1WfUxZ5IqibIe5K1a0aLq2In3dLFyZLKkpHadKwdwt3H9/VOP4ykdoOkAA75OnveqUW+kRNqjPaJIA3mFvUWZQAAYCwujKdo4928Tz+6KIi0uzTGqJSZvAJWedo3sB3kn0Xf4q4CBGs3k9wG5bx+PNqyvsRqdGWnePNVfUyzPFIUtqn9XiPsqVdo8yexJ4Jp1Qc0M1KhKQxxuBynx/hNMqyJBSuNGh7lWDWTYp7joVVXKSVUuXpHOVKqucVUlIZ1lyquQBxKmVQlSkMuplUzK0piLgr0WwcWXsNN1w0W7CbgrzYK1/h/GNY4tP6tD2aBZ5VcSoaYrVGSoQCRlcQDvEEwvR7O2l0jQYuIaeE2uFhbbbFU8wD5R9EbZG1GtGR9m6gxcHms8kecE/JUXxke1pPJb1tR6JqjUt3LKwWJOmvoRxTNCpB97l5x1mnnVH6RxQhVCgme7RAhNreKzMdRg6WK1304mNyQxPWbzF/BV4JZkvsICUq1YEo1aZssitVJJ7Vrhxc5bM5y4oNiMTIgJZdKqSvShBQVI522+y2ZSKiHK4FDin2hFsyiVUlRKa10BfMoJVSVWUAN4ImY5fZNVIIiFmMqQQU6XyJF50XD8iL5cjfG9UIusSq5kbFt0PH6IILY3k9wA9Z8l1xlyimZNUyhKiVzh9VCYELlErkAQSpUQphAEhdKgLkAWBVwUMKwTEbeHqCvScHRnYBDt8Xi/qseVwcQoKmMasbdnp9hbUaQGus5oi36m6Le6RfP8NULXNI1kfwvbYc9Sd4sFw/IhxdrydOKVqjSom6aCQwx+n0TrVzmoOsTlMAb1lh2vHetchY+JEOPOT5polg61JhBJ3XJ5cV5XHZRUdlMiT+/mtnbDopO/wCPqF5xd3x46cjnyPwWlQSoKquoxLZlYOQ1I1QBMqsqFBQBaVEqCoSGTKPhMTlMHT0S5XAqZRUlTGnQzj64cRBkBAw9AvcGjUz5An6IblAKSjxjSBu3bJe2DG8WPauPJTWuQeQ/lUATAiFy4rkwP//Z"/>
          <p:cNvSpPr>
            <a:spLocks noChangeAspect="1" noChangeArrowheads="1"/>
          </p:cNvSpPr>
          <p:nvPr/>
        </p:nvSpPr>
        <p:spPr bwMode="auto">
          <a:xfrm>
            <a:off x="80963" y="-928688"/>
            <a:ext cx="2352675" cy="1943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3320" name="AutoShape 8" descr="data:image/jpg;base64,/9j/4AAQSkZJRgABAQAAAQABAAD/2wCEAAkGBhISERUUExQVFBQWGBcVFRcYFBQWFRUVFhcVFRcUFRQXHCYeFxwjGhQXHy8gJCcpLCwsFR4xNTAqNSYrLCkBCQoKDgwOGg8PGiwkHyQsLCwsLCksLCwsKSwsLCwsLCwpLCwsKSwsLCwpKSwsLCwsKSksKSksKSwsLCwsKSwsLP/AABEIAMwA9wMBIgACEQEDEQH/xAAbAAACAwEBAQAAAAAAAAAAAAADBAECBQAGB//EAD0QAAEDAgMECAQFAgUFAAAAAAEAAhEDIQQSMQVBUWETInGBkaGx8AYywdEUI0Lh8ZLSFRZScoIzQ2Jjov/EABkBAAMBAQEAAAAAAAAAAAAAAAABAgMEBf/EACMRAAICAgICAwADAAAAAAAAAAABAhEDIRIxQVEEEyIyQnH/2gAMAwEAAhEDEQA/APT9KqlwJQqZJ1XOfK886Cz38FDSCFUBHptlAwbKsKzqs6Kr2E7lakIQIph9TxXYnGNptLnGGyBME3c4NFhe5cB3orjwSe08GatMsBDSSx0kSBke1+kjXLHemgHM+4kaTE3jjHBVFVskEjSeAAmNdNV5raPwy6oahNQS8vdIYfmfRbRy3d/0xlDo4xwVz8LudnJe2X5zZrhDnVjXBEO3ExBkHeDJCevYtnpG12kwDvLeFxqBOvcodUFxItG8WJ0BXnX/AA68OaTUbAq9LHRx1uko1NQ4RPREEadbSyF/lD8ro21GNBpspu/K+Ysp4hmezgQZrg6/ogyCil7DZuYnH06Tg12YF3ywyo6TDjEtaRMMcY4NKZe8crW3a8EDFYEuNEyPyn5zb5vy6lONbf8AUnuWTs74Waw0sxa/o3SczXONQBlVjcwc4gOHSTIF47IKQGuca1pgkDfewEEC50F3DxRjVE6jnfTt4Lz7vg8CmxgcyW08hPR2c7paNUPIn/0xxvrZVd8KS4EvaQHl0Fk5w7ENxBFST1oy5G8A49iKXsNnpKcbihvrtJ1EcZETpE9qzsFszo31i3qhx/LENhgc1peWgaB1S8H/AErKp/BRyuDqjHEsqNno7B1SjRpZgC60GjmtHzQIhFID0jcUzpOjB6+XPF/lkNmdNSLc0DA7Sp1T1XTYOgtc0kElocMwEiWkSLSCltk7FNGs6oXAg9IPlhx6St00ufPWi7RbQBK/5aaKVNrXN6RhMvLXOzNLazcoBd1QBWJgGJHNFINm9UygEyPEaJaljGPzFpHVLmum0Fji068wRPJZGH+GcrRdhcKjHyadnBtBtDI8TJHVz62McFLvhrrFzXsaS55cOi1a6uysG/NNgzKD4Qil7DZruqiYkAC5uNDvPAJmmyNV5vD/AAiQ1v5g6goyMroe6iKbZd1pbIZo0gfKYJbfcpUxTYxgEBrQ0a6AAfqJPiSk0hhnN1UUXEqwlQx4SAo6mJRmaIL7phjkAVrWQ2HijvPJDq1BwQBXpFyCHXXIGeN/zpX4U/6Xf3KR8Z1+FP8Apd/csEhcF630w9HB9kvZvH4yr8Kf9Lv7k5h/irEFmYNpm9wAZ9bLywWlsWrDi2TcabpHoonigo2kVGcm6s9hhNsPeNGgxO/3xRH4943Cewrz+x8QG1HtkySSBoI5eK2HuJhccoJM3jK0Mt2i+RMeH7oza7juHJZ7nXTeHMX3EwVCSKsipWcDu8FX/EHcvBGxNHn9ksWJUgthPxx3ge+9S7EnUjwQciKTFk6QrYVuPceHvvXPrO5KlOnF1Y9qdIVsltd07vP7qprO5IJec3ZPooDpTpC5MIMQeSh2OcBo3wP3QKeIl8RuBBmeX0RKtFHFIOTOdtJ53N8D91Dca4Xt4fuh9GpqNt6BFIOTJftSpFss9h18VmYnbOKYCctMjeQHekpzIu6OQqjS8Cbb8mUPi+v/AKaf9Lv7lR/xdXOoZ/Sf7lqlq85tRkVXWjQ+QXTjWObriZycors0m/GGIJDQ2mSbAZXX/wDpbNHG1MozZZ3wDE8rrzewqwFSCLu0O/sXoCFnmjFOkhwk2rsY/HO5eH7q42i7gPA/dJtYZVwFhxRryY07aj+XgfuhuxziN3Ox+6A9ToikO2VftF4PygtjcLzeZv2bly7LPYuTpehW/Z4ZcrwoIXqHGVhHwxOYRrM+F0IBM4P5p4XSm6i2C7Hq2JBqMcO8bxyI7V6HCda8g/QFefpUc7p5zA0C1GAnqtsBafL7rzMk7pI64Ltmllm57gmKTbHsk9s2jwWV+LIMbuaep4ppzTaI9NFlyLofqDqg8dRzS2VM5paIM9/YqFpTAoKd1ZzBF0Sm3UlWITELMZ5afZWbE9vuFLhxVCixEPOp0t43CyKOFd0rhmgubJLd+64O/fu0W1A3+9VnvljnPGhyNIjiSBB79Frjb2iJoytiuy1S29wRe1xfTuK9IBKysVhQ14qjcZd/tiIA5/Va9N8i2+I7FeWSk1JEwVaFqrVRreKZexCLFhZpQIt4KN3Aq7gqlqdiA1ByWTtLDAuzOzAQBIAMGT83itkhCfQDhBuOC0hLi7FJWjylJ+V4PAgr19OqHAEGQbhYj9hk1CBIZrOsW0K3cMyGgEAEACBoI4cltnlGVNGcE0dK5t0QhDhcxsWIWdXxD21GjLLTPW98I81oOOqVxBtZNOgZQ1oK5Z21MUWskfNaP4XLSGJzVohzSdGEuXFSAvQOYkNTuCo+folqNOTHj2LZwlAHX3yXL8nJS4muONuw9AACBqd37pii6CI0KYoYWBe03VugAub8PsvO0dLsrWpAkHx7lIpwJ5+Z9nxV6jLW1tw0+uiIxtiL/uoZaMzaLoDb3k9vBBoYl+5xHefontpNaGXAmRl7Z9FlgkKWcuX+Rot2kRYl39RTdDbW4kEeBH0KxVE2sChN+DNSaPXUazHxlIM7tPJVLLnyXlGyOSL/AIzUbYGYOpmY4LRT9mqy32eke2NFXE0M9NwGpHHQ7jZIUNqPcBYEawU/Q2jIMi/JaKVGj2K18E57Axxv1Q4gawRK0WQGi0bkt+OGuU+SRxGKL6jA2Q0XJLouOQ1iO9aJ8tWT1s1gJ070J1NGZUG6P2UPdIWZYhWrtDmtJu7TmrvpSgYzDsDhUdPUv3C+m9Xp41joyuF7gbyOw9hV1pNEXvZBYoDEzu9FHfBSsZUUgqPspJPaqPCLAkOvxVXW3KzD9l1Vv8IGJdJxVcS8AWPbfcjFgJ0hKY2m2cveewXPvmmuwEMJgsx6R4udBrA3LkZ2PFrHmuVObZKVHnoVguCu1s2C9M5TQwWHGUHeb9y38Hhx74pLB04a0GLR7HgtihQ6sg+5uvHyS5SbO2CpDbqAiR9kHod5tGieuBcX4c11Wn1TI3HRZMszjSOnnv8AL0UOBuORvvFjBTApH/cdD/CmmN0GdTbfuv3QpK8HmKlZxADiSJm+uka9iq03jtm6262w2k6kXuBH2Wfi9nlkRBBMAibXHHkVLOSUJdso5g5fVcKoIV8WwN0sDY/uQhmgdR5KTIoUrXF025sa8P2+qWfCpMAdGq5p6pg6WWhsZ8OI4g+W9ZbonXyTOBrZXi4g28VZSe0egNMnxSNfFUxHW5HWPGE2/FANJJHbYrz9DruymAOO+17KmzWUmtI26QAIIInjyUYrb5baxPglmUoEDQCJQDswHU9/H7LTHwv9vRUuVaF8XjXVTy4CYt/KXp1S0gg3aZC1PwLQI+qUdgROtvNd0Pk49rpGDxy7NjZW0zVLgQARcATpx8VolkrzeFqCm7M06SCJ1lPt+ImcHDuB+qwlj5O4LRpGVL9GlUpobglaW2KbiACZOkiPNOBqzcXHstNPoGbKzn25qjkN7ucJDA1HXshPZYnfBUuxDRvHddAr4qWkDTf9kNgjMeuUOXKUBngJrADrjvS4CZwR63vt+i9bJ/BnJHtGxSbLpmNfJb2Bpg9xE9ggx5LzuHHWB96r0uA0PcvIlo7Y7HQ8k8EdrhluIQWCffv2UYiAZGnJQUBq0Q4dXUcr9iCazoIiO5Os5i5vHIX8Vn7UxRpZbS10tP8AutluTA3oUbdIG6KO49pPokto4ckAExBDtPEDyPctbDYcOF7X8QN3onK2Da4iRp7hZ1ZUtqjyeMp5mEbzAHb79EQURAEaBPYrDOYTIMTYxYqdisDq2V7Q4BtR28TlY5wNjxAWaTbo4afRgYunl36kJN62qOBz0G1qjsrc1NnVZmJqVeDZEAAEm+nFFr/DD84YajA44gYX9UZyw1AbD5S0DxGi0jF+hUzzMXM9yim6CtulsA1G0QwtzVa9WjmLnf8AabMZCI3Ei8nMBZKVdk5KeIcQc1HoQcwfSc01XNBBplpzG8fNAIkEhacWFCFV1u/+VFGtkcHBbDvhmp+UA5p6WqaLSW1GDpA0OtnaC5pBs4WMJWtsIt6MirSc2o+rTzAvhr6JGcHqydf0zOgRxYU0NUsYHi2u8bwitWVj9nvw72gkS5jarSMzTldMS1wDmmWkEEDRP4WvmaDx1/ZDRtGV6YR77c1m4t5LrTfd2rQJWY501OUjyXV8Zfpv0icr0NYfBQL6lKYymGkRoVpvqSlquHmSe7l7KeLM1PlJhKH5pFMHs01WEtsQe42mO76rdwjHNY0OuQIP870LYtNzaXWEXJHGDCrtRzsoaHtZNzJhx4AK8knOXHwEVxVha2Ja0GTp4+GqzHYnpSDo3cDv5lK/4eOJn1RqdCBaywnwSqL2XHlezniXARu8UGofuUYUyCChnnZZIozMS+8LlbF0utMj36qF6uJxUFRyyuxcI1D5huughEpm4nRavok3sO3rRy9F6HZ517j9D5DyWBUtlPitHCVLAjn6EheNP2dsPRvE2Ed6I13vx+ypScCDw9+iIwD+PBQWdSfP175NvXwS+0aALb6WsYIncffBNMbui2vf7CTrOLyBcBx1jQCZPabpPQxemyqbsix3m/atWi8/q15aeaCaOWMg0tB0gbyl8biXcQdB36n1S6HdgdtY05XtaYsIkcCEpgqjy78ojORkBhjvmGUgB1ryR3pTadQ9GZ1J3bt8eSv8M0gx9J7nBrQ8OcSYAAcCSSeQUeUznzLYbEUsRSEEtyEtAaaVPow6iSRlayBmaSZvO42skWbXr0zLXguNX8QXPpse/pYLS8SOrYxbdpC1dmbQBrMDuhZhhWrVSBLg9z+kAqVHuJEQRpAvyQKGIoDoS92GeW4SsavWplpxAJ6MOMiSbAHfeOK2SbepGZgu2g/K1hFNzWPqVADTkF9QEOJ62kHTdAhFxu0cU0HpIHTCg4ZmuJ6OgR0RYXOJiWyS6c15TLMWDh21B+HFc1QazXtpMb0IogDIx8AAvBLsl5O6yYxeIpGgGk0XOZs4ZSSw1BXFUkMBzdUgOJyi5zXmBFJP2BnP+KK5e1+WiC2u7EiKbx+a5sS7ry4b4PAaCyDhPiKrT6OG0z0bq7miKgviBDxIfIGkEXEaraxWEoMYBFGq5tfCgBj6NPPSdTmpcPzZSYlz4vPyhRUwmHzVi2H1Ohpvo0uiptqNLqzg8PpZsj6gYLRq2DBNzdS9hs81jtoPrFheGDo6TKLQwOAyszESHON+sUbZuLg5Dpu7eCDtEtNaoWUzTZm6rC4PLLCW5myDBn01TOz8OIzEXvHZ2LJ97FG7NKnBN5WXXoHpS3n5az4J9pVqjrg74ie9bYsv12aTjyJ6PRQ57Q05jlBsHRMHs3rmvKqWzqsk6eymCxm03vIbTJAG8WJ58guoYSDmeczjef5RhAEAK53dy1nmtcYqkSobtnEtGqHI5cVas336oLmLFGjOdxGsSeQ5LNr1yDuHme/gncRABnhdYy7Pj41LbMckmjnPPFQpKhd9IwIAVgVUKYTEeiwgLqIO+O23v1WrhKMBtptMdoK8rgscWEXMb+/gvVYHGtcBqJvO4ry8+Nxd+DrxyTG8CSHOB45o7hJ70Y4uSOca6z7KC2oA+Sd1v2RqYa4mQNbcuzvK5v8ATUdfQJ/VGluQ5odUNaQSetBiPMgDtRDhpaQSZjVHoacEaGAcwu6pGogmYifrYeKzcbiGhzoFje40Mi4PvRbfSaTvn0P1SuL2bTdLiL62KllR12YL6Oa7RItqdHSADPefFRSoOYL6T1YuIsNe5alKkA14JiCRHaAR6J7DUxkDTGl+B3ntuo42Tlhy2ecqtlZWMF+f0Xsquy6f+mOYJC8/jtmEk5XdgI+oUqLRzPFJHnqgKE8dngExUF4QnrRGQuQOA8Aqmi3SBHCBCsSocqAqBwWzhqwc0RusRzWPCPgakOF4B158FRcXTNdTKqrlpQbksN1zmkKW0ipqaQgAYTGHvu8kJrJhMB2UWUspIE8R2+5kpTEuAbYzcT2TxRa1QuN+xAfSB8PBawpPZEhPHiLg2O7zSBKPVfYDgPObpcr1cUeMaOWTtkSoXKFoSSCrtKGrNQASFsbAxBzFp0iezisYFa/wxUAxDQRIcCPKfoss0eUGVB1JG1TrSIO70TeHcfqoqYNsnUXQnteDffpwXlOOjrvZsMxM2nmfSITGGqAiBu3LEptIK0sORPPdKz6NE7NAjehPdmBFxbVVbWMAHt7uK5r5t4n1QMTxGGc7I2RlMlx3ymnO5btUS0RwAS5I39iQEvrEWv3FJ1XDjfsBRK1USe1IY2r1TG4H0SQPSPNVSCdAUvXeIRHWHNL1k0eeBkc1dzfoqQpc/luCoZJ7FQyoK6k2XADfZAzX2e4lgsbW5HsTbaJJ/hUpUIAHAJui3KL/ALpnQtIHkiy7LxV37zed1lejRi5v73lJlI6lG6w4peu+ePb70R6xm2gHqhvpCOKEht+BWR7KG7kiV2QqPqNZcn9+xaRTbohmfjWnNJtu1SRKLXqybTHNBK9eCqKRyN2ypC5dK5MRAVwUNElAywKZwFbLUY7g5p7pvfsSkq4dCb2hHtdv1nNpucDBtf8A5DRU2JtkVuq8AO8iLSRwPJL1K/4rDEj5hAI/8gQbcisv4dqZa7ZtMtvzFvMBcUcaeNp9o3cv0mj2hwe8XROjtc6SUSg6Fc1mnUD37C4HE6UytSl6W5KRw9m33TLGDXWdyl9IagXSpjsRpkmZnU+CgCIRHlBzjTtUjFqwkygVAjnXVCqaoQpGVidmsJn5eyI8Fl19l1NBlI7Y9VuVUMusrowcEefOzKgvl8x6JfKZ04L0VWp2LI2hWhzZ4H1QRKFKxWtSKd2NQE5nDkOXNKvrAj+Fp4F4yN4IROPbNCY4ndqoe++qXfWBiEE1CUzccLrGFwPPulLsmwV2tseKBlqzZ3D0lLucVzhG5DrYgAEx+5VKLbpCuilTEZQSRI0jmsuvXLte5ExOJLzwHBLFelhxcFb7Oac+RChwXFQ4rcgoSpVSpSGcFIKhdKALyrBDCtmTA3fh7O2rEOyOaZkbo6p4fyp2nT6Ku194u4RE5gSYvukjuKFsPawZ1H/KbgzoeB5fdP8AxBQzUxUF4vbSHan0XK21k350af10btGvmaCDYgEd91alVMrzHw/tMginYgyQZ0tJ7dF6TCVg12krky4+Do3hK0bFJ9h9u9GbVvCVfUsIPvgppPvJ3/ssjQjEuA03pQtte6eq0ZHP3dKsw5J62nbr9lDQ0xZ1UDmg1jCLiaIiW68J1WfUxZ5IqibIe5K1a0aLq2In3dLFyZLKkpHadKwdwt3H9/VOP4ykdoOkAA75OnveqUW+kRNqjPaJIA3mFvUWZQAAYCwujKdo4928Tz+6KIi0uzTGqJSZvAJWedo3sB3kn0Xf4q4CBGs3k9wG5bx+PNqyvsRqdGWnePNVfUyzPFIUtqn9XiPsqVdo8yexJ4Jp1Qc0M1KhKQxxuBynx/hNMqyJBSuNGh7lWDWTYp7joVVXKSVUuXpHOVKqucVUlIZ1lyquQBxKmVQlSkMuplUzK0piLgr0WwcWXsNN1w0W7CbgrzYK1/h/GNY4tP6tD2aBZ5VcSoaYrVGSoQCRlcQDvEEwvR7O2l0jQYuIaeE2uFhbbbFU8wD5R9EbZG1GtGR9m6gxcHms8kecE/JUXxke1pPJb1tR6JqjUt3LKwWJOmvoRxTNCpB97l5x1mnnVH6RxQhVCgme7RAhNreKzMdRg6WK1304mNyQxPWbzF/BV4JZkvsICUq1YEo1aZssitVJJ7Vrhxc5bM5y4oNiMTIgJZdKqSvShBQVI522+y2ZSKiHK4FDin2hFsyiVUlRKa10BfMoJVSVWUAN4ImY5fZNVIIiFmMqQQU6XyJF50XD8iL5cjfG9UIusSq5kbFt0PH6IILY3k9wA9Z8l1xlyimZNUyhKiVzh9VCYELlErkAQSpUQphAEhdKgLkAWBVwUMKwTEbeHqCvScHRnYBDt8Xi/qseVwcQoKmMasbdnp9hbUaQGus5oi36m6Le6RfP8NULXNI1kfwvbYc9Sd4sFw/IhxdrydOKVqjSom6aCQwx+n0TrVzmoOsTlMAb1lh2vHetchY+JEOPOT5polg61JhBJ3XJ5cV5XHZRUdlMiT+/mtnbDopO/wCPqF5xd3x46cjnyPwWlQSoKquoxLZlYOQ1I1QBMqsqFBQBaVEqCoSGTKPhMTlMHT0S5XAqZRUlTGnQzj64cRBkBAw9AvcGjUz5An6IblAKSjxjSBu3bJe2DG8WPauPJTWuQeQ/lUATAiFy4rkwP//Z"/>
          <p:cNvSpPr>
            <a:spLocks noChangeAspect="1" noChangeArrowheads="1"/>
          </p:cNvSpPr>
          <p:nvPr/>
        </p:nvSpPr>
        <p:spPr bwMode="auto">
          <a:xfrm>
            <a:off x="80963" y="-928688"/>
            <a:ext cx="2352675" cy="1943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39" name="Title 1"/>
          <p:cNvSpPr>
            <a:spLocks noGrp="1"/>
          </p:cNvSpPr>
          <p:nvPr>
            <p:ph type="title"/>
          </p:nvPr>
        </p:nvSpPr>
        <p:spPr>
          <a:xfrm>
            <a:off x="1089025" y="0"/>
            <a:ext cx="6965950" cy="1201738"/>
          </a:xfrm>
          <a:solidFill>
            <a:schemeClr val="bg1"/>
          </a:solidFill>
        </p:spPr>
        <p:txBody>
          <a:bodyPr/>
          <a:lstStyle/>
          <a:p>
            <a:pPr eaLnBrk="1" hangingPunct="1"/>
            <a:r>
              <a:rPr lang="en-US" smtClean="0"/>
              <a:t>Thank you for listening!</a:t>
            </a:r>
          </a:p>
        </p:txBody>
      </p:sp>
      <p:sp>
        <p:nvSpPr>
          <p:cNvPr id="14340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ushpin">
  <a:themeElements>
    <a:clrScheme name="Pushpin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Pushpin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ushpin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59</TotalTime>
  <Words>54</Words>
  <Application>Microsoft Office PowerPoint</Application>
  <PresentationFormat>On-screen Show (4:3)</PresentationFormat>
  <Paragraphs>11</Paragraphs>
  <Slides>9</Slides>
  <Notes>0</Notes>
  <HiddenSlides>0</HiddenSlides>
  <MMClips>1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9</vt:i4>
      </vt:variant>
    </vt:vector>
  </HeadingPairs>
  <TitlesOfParts>
    <vt:vector size="17" baseType="lpstr">
      <vt:lpstr>Franklin Gothic Book</vt:lpstr>
      <vt:lpstr>Arial</vt:lpstr>
      <vt:lpstr>Constantia</vt:lpstr>
      <vt:lpstr>Brush Script MT</vt:lpstr>
      <vt:lpstr>Calibri</vt:lpstr>
      <vt:lpstr>Rage Italic</vt:lpstr>
      <vt:lpstr>Pushpin</vt:lpstr>
      <vt:lpstr>Office Theme</vt:lpstr>
      <vt:lpstr>The Hamilton-Burr Duel: The Peak of Political Tensions</vt:lpstr>
      <vt:lpstr>My Objective</vt:lpstr>
      <vt:lpstr>Slide 3</vt:lpstr>
      <vt:lpstr>Alexander Hamilton</vt:lpstr>
      <vt:lpstr>Aaron Burr, Jr.</vt:lpstr>
      <vt:lpstr>The Hits That Count</vt:lpstr>
      <vt:lpstr>The Duel</vt:lpstr>
      <vt:lpstr>The Aftermath</vt:lpstr>
      <vt:lpstr>Thank you for listening!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Harris</dc:creator>
  <cp:lastModifiedBy>nstarzynski</cp:lastModifiedBy>
  <cp:revision>10</cp:revision>
  <dcterms:created xsi:type="dcterms:W3CDTF">2011-03-06T15:57:16Z</dcterms:created>
  <dcterms:modified xsi:type="dcterms:W3CDTF">2011-04-13T17:46:10Z</dcterms:modified>
</cp:coreProperties>
</file>